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1"/>
  </p:notesMasterIdLst>
  <p:sldIdLst>
    <p:sldId id="295" r:id="rId3"/>
    <p:sldId id="296" r:id="rId4"/>
    <p:sldId id="259" r:id="rId5"/>
    <p:sldId id="298" r:id="rId6"/>
    <p:sldId id="262" r:id="rId7"/>
    <p:sldId id="312" r:id="rId8"/>
    <p:sldId id="313" r:id="rId9"/>
    <p:sldId id="314" r:id="rId10"/>
    <p:sldId id="276" r:id="rId11"/>
    <p:sldId id="311" r:id="rId12"/>
    <p:sldId id="310" r:id="rId13"/>
    <p:sldId id="315" r:id="rId14"/>
    <p:sldId id="318" r:id="rId15"/>
    <p:sldId id="320" r:id="rId16"/>
    <p:sldId id="317" r:id="rId17"/>
    <p:sldId id="319" r:id="rId18"/>
    <p:sldId id="316" r:id="rId19"/>
    <p:sldId id="32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53D7C4-53BC-4F2F-99A6-DE20CF44CFA4}" v="135" dt="2025-06-08T14:20:26.8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68737" autoAdjust="0"/>
  </p:normalViewPr>
  <p:slideViewPr>
    <p:cSldViewPr snapToGrid="0">
      <p:cViewPr varScale="1">
        <p:scale>
          <a:sx n="74" d="100"/>
          <a:sy n="74" d="100"/>
        </p:scale>
        <p:origin x="1734"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6/11/relationships/changesInfo" Target="changesInfos/changesInfo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Cruikshank" userId="8648d884-d5da-4ed1-9ff9-ecdb25a1ad27" providerId="ADAL" clId="{3A53D7C4-53BC-4F2F-99A6-DE20CF44CFA4}"/>
    <pc:docChg chg="undo custSel addSld delSld modSld sldOrd">
      <pc:chgData name="Brian Cruikshank" userId="8648d884-d5da-4ed1-9ff9-ecdb25a1ad27" providerId="ADAL" clId="{3A53D7C4-53BC-4F2F-99A6-DE20CF44CFA4}" dt="2025-06-08T14:33:44.121" v="1662" actId="20577"/>
      <pc:docMkLst>
        <pc:docMk/>
      </pc:docMkLst>
      <pc:sldChg chg="modSp add mod modNotesTx">
        <pc:chgData name="Brian Cruikshank" userId="8648d884-d5da-4ed1-9ff9-ecdb25a1ad27" providerId="ADAL" clId="{3A53D7C4-53BC-4F2F-99A6-DE20CF44CFA4}" dt="2025-06-08T14:33:44.121" v="1662" actId="20577"/>
        <pc:sldMkLst>
          <pc:docMk/>
          <pc:sldMk cId="4228853757" sldId="259"/>
        </pc:sldMkLst>
        <pc:spChg chg="mod">
          <ac:chgData name="Brian Cruikshank" userId="8648d884-d5da-4ed1-9ff9-ecdb25a1ad27" providerId="ADAL" clId="{3A53D7C4-53BC-4F2F-99A6-DE20CF44CFA4}" dt="2025-06-08T14:33:44.121" v="1662" actId="20577"/>
          <ac:spMkLst>
            <pc:docMk/>
            <pc:sldMk cId="4228853757" sldId="259"/>
            <ac:spMk id="2" creationId="{C9C864CA-E248-982B-EED8-B779B3A6861D}"/>
          </ac:spMkLst>
        </pc:spChg>
      </pc:sldChg>
      <pc:sldChg chg="addSp delSp modSp add del mod setBg delDesignElem">
        <pc:chgData name="Brian Cruikshank" userId="8648d884-d5da-4ed1-9ff9-ecdb25a1ad27" providerId="ADAL" clId="{3A53D7C4-53BC-4F2F-99A6-DE20CF44CFA4}" dt="2025-06-08T14:20:26.813" v="1611" actId="1076"/>
        <pc:sldMkLst>
          <pc:docMk/>
          <pc:sldMk cId="1589474371" sldId="262"/>
        </pc:sldMkLst>
        <pc:spChg chg="mod">
          <ac:chgData name="Brian Cruikshank" userId="8648d884-d5da-4ed1-9ff9-ecdb25a1ad27" providerId="ADAL" clId="{3A53D7C4-53BC-4F2F-99A6-DE20CF44CFA4}" dt="2025-06-08T14:17:06.934" v="1566" actId="404"/>
          <ac:spMkLst>
            <pc:docMk/>
            <pc:sldMk cId="1589474371" sldId="262"/>
            <ac:spMk id="2" creationId="{69EDC0E3-0EA1-B31A-4540-1328CE9E42B4}"/>
          </ac:spMkLst>
        </pc:spChg>
        <pc:spChg chg="mod">
          <ac:chgData name="Brian Cruikshank" userId="8648d884-d5da-4ed1-9ff9-ecdb25a1ad27" providerId="ADAL" clId="{3A53D7C4-53BC-4F2F-99A6-DE20CF44CFA4}" dt="2025-06-08T14:16:28.290" v="1561" actId="14100"/>
          <ac:spMkLst>
            <pc:docMk/>
            <pc:sldMk cId="1589474371" sldId="262"/>
            <ac:spMk id="4" creationId="{45889D1C-242F-8A19-D58A-3F060ABD72DF}"/>
          </ac:spMkLst>
        </pc:spChg>
        <pc:spChg chg="mod">
          <ac:chgData name="Brian Cruikshank" userId="8648d884-d5da-4ed1-9ff9-ecdb25a1ad27" providerId="ADAL" clId="{3A53D7C4-53BC-4F2F-99A6-DE20CF44CFA4}" dt="2025-06-08T14:15:30.229" v="1551" actId="26606"/>
          <ac:spMkLst>
            <pc:docMk/>
            <pc:sldMk cId="1589474371" sldId="262"/>
            <ac:spMk id="5" creationId="{B04E376F-875F-E804-8D61-4A35FFAF4A0B}"/>
          </ac:spMkLst>
        </pc:spChg>
        <pc:spChg chg="del mod">
          <ac:chgData name="Brian Cruikshank" userId="8648d884-d5da-4ed1-9ff9-ecdb25a1ad27" providerId="ADAL" clId="{3A53D7C4-53BC-4F2F-99A6-DE20CF44CFA4}" dt="2025-06-08T14:15:30.229" v="1551" actId="26606"/>
          <ac:spMkLst>
            <pc:docMk/>
            <pc:sldMk cId="1589474371" sldId="262"/>
            <ac:spMk id="8" creationId="{AB969F89-6F11-33D0-3D8D-E2FE7E334D1C}"/>
          </ac:spMkLst>
        </pc:spChg>
        <pc:spChg chg="add del">
          <ac:chgData name="Brian Cruikshank" userId="8648d884-d5da-4ed1-9ff9-ecdb25a1ad27" providerId="ADAL" clId="{3A53D7C4-53BC-4F2F-99A6-DE20CF44CFA4}" dt="2025-06-08T14:15:30.229" v="1551" actId="26606"/>
          <ac:spMkLst>
            <pc:docMk/>
            <pc:sldMk cId="1589474371" sldId="262"/>
            <ac:spMk id="57" creationId="{A8384FB5-9ADC-4DDC-881B-597D56F5B15D}"/>
          </ac:spMkLst>
        </pc:spChg>
        <pc:spChg chg="add del">
          <ac:chgData name="Brian Cruikshank" userId="8648d884-d5da-4ed1-9ff9-ecdb25a1ad27" providerId="ADAL" clId="{3A53D7C4-53BC-4F2F-99A6-DE20CF44CFA4}" dt="2025-06-08T14:15:30.229" v="1551" actId="26606"/>
          <ac:spMkLst>
            <pc:docMk/>
            <pc:sldMk cId="1589474371" sldId="262"/>
            <ac:spMk id="59" creationId="{1199E1B1-A8C0-4FE8-A5A8-1CB41D69F857}"/>
          </ac:spMkLst>
        </pc:spChg>
        <pc:spChg chg="add del">
          <ac:chgData name="Brian Cruikshank" userId="8648d884-d5da-4ed1-9ff9-ecdb25a1ad27" providerId="ADAL" clId="{3A53D7C4-53BC-4F2F-99A6-DE20CF44CFA4}" dt="2025-06-08T14:15:30.229" v="1551" actId="26606"/>
          <ac:spMkLst>
            <pc:docMk/>
            <pc:sldMk cId="1589474371" sldId="262"/>
            <ac:spMk id="61" creationId="{84A8DE83-DE75-4B41-9DB4-A7EC0B0DEC0B}"/>
          </ac:spMkLst>
        </pc:spChg>
        <pc:spChg chg="add del">
          <ac:chgData name="Brian Cruikshank" userId="8648d884-d5da-4ed1-9ff9-ecdb25a1ad27" providerId="ADAL" clId="{3A53D7C4-53BC-4F2F-99A6-DE20CF44CFA4}" dt="2025-06-08T14:15:30.229" v="1551" actId="26606"/>
          <ac:spMkLst>
            <pc:docMk/>
            <pc:sldMk cId="1589474371" sldId="262"/>
            <ac:spMk id="63" creationId="{A7009A0A-BEF5-4EAC-AF15-E4F9F002E239}"/>
          </ac:spMkLst>
        </pc:spChg>
        <pc:spChg chg="add">
          <ac:chgData name="Brian Cruikshank" userId="8648d884-d5da-4ed1-9ff9-ecdb25a1ad27" providerId="ADAL" clId="{3A53D7C4-53BC-4F2F-99A6-DE20CF44CFA4}" dt="2025-06-08T14:15:30.229" v="1551" actId="26606"/>
          <ac:spMkLst>
            <pc:docMk/>
            <pc:sldMk cId="1589474371" sldId="262"/>
            <ac:spMk id="69" creationId="{2659FDB4-FCBE-4A89-B46D-43D4FA54464D}"/>
          </ac:spMkLst>
        </pc:spChg>
        <pc:spChg chg="add">
          <ac:chgData name="Brian Cruikshank" userId="8648d884-d5da-4ed1-9ff9-ecdb25a1ad27" providerId="ADAL" clId="{3A53D7C4-53BC-4F2F-99A6-DE20CF44CFA4}" dt="2025-06-08T14:15:30.229" v="1551" actId="26606"/>
          <ac:spMkLst>
            <pc:docMk/>
            <pc:sldMk cId="1589474371" sldId="262"/>
            <ac:spMk id="75" creationId="{C5B55FC3-961D-4325-82F1-DE92B0D04E03}"/>
          </ac:spMkLst>
        </pc:spChg>
        <pc:spChg chg="add">
          <ac:chgData name="Brian Cruikshank" userId="8648d884-d5da-4ed1-9ff9-ecdb25a1ad27" providerId="ADAL" clId="{3A53D7C4-53BC-4F2F-99A6-DE20CF44CFA4}" dt="2025-06-08T14:15:30.229" v="1551" actId="26606"/>
          <ac:spMkLst>
            <pc:docMk/>
            <pc:sldMk cId="1589474371" sldId="262"/>
            <ac:spMk id="77" creationId="{4C8AB332-D09E-4F28-943C-DABDD4716A3C}"/>
          </ac:spMkLst>
        </pc:spChg>
        <pc:graphicFrameChg chg="mod modGraphic">
          <ac:chgData name="Brian Cruikshank" userId="8648d884-d5da-4ed1-9ff9-ecdb25a1ad27" providerId="ADAL" clId="{3A53D7C4-53BC-4F2F-99A6-DE20CF44CFA4}" dt="2025-06-08T14:16:28.290" v="1561" actId="14100"/>
          <ac:graphicFrameMkLst>
            <pc:docMk/>
            <pc:sldMk cId="1589474371" sldId="262"/>
            <ac:graphicFrameMk id="65" creationId="{7338B880-D33C-24A1-9A95-BAA26D7C7379}"/>
          </ac:graphicFrameMkLst>
        </pc:graphicFrameChg>
        <pc:picChg chg="add mod">
          <ac:chgData name="Brian Cruikshank" userId="8648d884-d5da-4ed1-9ff9-ecdb25a1ad27" providerId="ADAL" clId="{3A53D7C4-53BC-4F2F-99A6-DE20CF44CFA4}" dt="2025-06-08T14:16:53.339" v="1564" actId="1076"/>
          <ac:picMkLst>
            <pc:docMk/>
            <pc:sldMk cId="1589474371" sldId="262"/>
            <ac:picMk id="6" creationId="{7A624DC9-A915-9CC6-D5EB-DF710B49E32C}"/>
          </ac:picMkLst>
        </pc:picChg>
        <pc:picChg chg="add mod">
          <ac:chgData name="Brian Cruikshank" userId="8648d884-d5da-4ed1-9ff9-ecdb25a1ad27" providerId="ADAL" clId="{3A53D7C4-53BC-4F2F-99A6-DE20CF44CFA4}" dt="2025-06-08T14:20:13.870" v="1607" actId="14100"/>
          <ac:picMkLst>
            <pc:docMk/>
            <pc:sldMk cId="1589474371" sldId="262"/>
            <ac:picMk id="7" creationId="{34C9B8C8-03F5-292B-F545-A16D252F77CD}"/>
          </ac:picMkLst>
        </pc:picChg>
        <pc:picChg chg="add del mod">
          <ac:chgData name="Brian Cruikshank" userId="8648d884-d5da-4ed1-9ff9-ecdb25a1ad27" providerId="ADAL" clId="{3A53D7C4-53BC-4F2F-99A6-DE20CF44CFA4}" dt="2025-06-08T14:20:19.582" v="1609" actId="478"/>
          <ac:picMkLst>
            <pc:docMk/>
            <pc:sldMk cId="1589474371" sldId="262"/>
            <ac:picMk id="9" creationId="{96AD0C4D-C3B0-A1A9-A917-DF54813C6F10}"/>
          </ac:picMkLst>
        </pc:picChg>
        <pc:picChg chg="add mod">
          <ac:chgData name="Brian Cruikshank" userId="8648d884-d5da-4ed1-9ff9-ecdb25a1ad27" providerId="ADAL" clId="{3A53D7C4-53BC-4F2F-99A6-DE20CF44CFA4}" dt="2025-06-08T14:20:26.813" v="1611" actId="1076"/>
          <ac:picMkLst>
            <pc:docMk/>
            <pc:sldMk cId="1589474371" sldId="262"/>
            <ac:picMk id="10" creationId="{D1DB5366-C63B-FE57-2394-6DE6D4031BAD}"/>
          </ac:picMkLst>
        </pc:picChg>
      </pc:sldChg>
      <pc:sldChg chg="addSp delSp modSp add mod modNotesTx">
        <pc:chgData name="Brian Cruikshank" userId="8648d884-d5da-4ed1-9ff9-ecdb25a1ad27" providerId="ADAL" clId="{3A53D7C4-53BC-4F2F-99A6-DE20CF44CFA4}" dt="2025-06-08T14:12:36.622" v="1537" actId="14100"/>
        <pc:sldMkLst>
          <pc:docMk/>
          <pc:sldMk cId="3752268175" sldId="276"/>
        </pc:sldMkLst>
        <pc:spChg chg="mod">
          <ac:chgData name="Brian Cruikshank" userId="8648d884-d5da-4ed1-9ff9-ecdb25a1ad27" providerId="ADAL" clId="{3A53D7C4-53BC-4F2F-99A6-DE20CF44CFA4}" dt="2025-06-08T14:12:36.622" v="1537" actId="14100"/>
          <ac:spMkLst>
            <pc:docMk/>
            <pc:sldMk cId="3752268175" sldId="276"/>
            <ac:spMk id="2" creationId="{DEC0A957-DA30-4CDE-3FAA-9FEBD0D09A00}"/>
          </ac:spMkLst>
        </pc:spChg>
        <pc:spChg chg="mod">
          <ac:chgData name="Brian Cruikshank" userId="8648d884-d5da-4ed1-9ff9-ecdb25a1ad27" providerId="ADAL" clId="{3A53D7C4-53BC-4F2F-99A6-DE20CF44CFA4}" dt="2025-06-08T14:11:36.570" v="1532" actId="1076"/>
          <ac:spMkLst>
            <pc:docMk/>
            <pc:sldMk cId="3752268175" sldId="276"/>
            <ac:spMk id="4" creationId="{914AF266-C3FF-30DF-9A5B-2D0A86105BAC}"/>
          </ac:spMkLst>
        </pc:spChg>
        <pc:spChg chg="mod">
          <ac:chgData name="Brian Cruikshank" userId="8648d884-d5da-4ed1-9ff9-ecdb25a1ad27" providerId="ADAL" clId="{3A53D7C4-53BC-4F2F-99A6-DE20CF44CFA4}" dt="2025-06-08T14:10:47.366" v="1499" actId="26606"/>
          <ac:spMkLst>
            <pc:docMk/>
            <pc:sldMk cId="3752268175" sldId="276"/>
            <ac:spMk id="5" creationId="{D9731ABE-DDE4-64F4-5EB0-E8C119872C6D}"/>
          </ac:spMkLst>
        </pc:spChg>
        <pc:spChg chg="del">
          <ac:chgData name="Brian Cruikshank" userId="8648d884-d5da-4ed1-9ff9-ecdb25a1ad27" providerId="ADAL" clId="{3A53D7C4-53BC-4F2F-99A6-DE20CF44CFA4}" dt="2025-06-08T14:10:47.366" v="1499" actId="26606"/>
          <ac:spMkLst>
            <pc:docMk/>
            <pc:sldMk cId="3752268175" sldId="276"/>
            <ac:spMk id="4116" creationId="{AD96FDFD-4E42-4A06-B8B5-768A1DB9C2A9}"/>
          </ac:spMkLst>
        </pc:spChg>
        <pc:spChg chg="add">
          <ac:chgData name="Brian Cruikshank" userId="8648d884-d5da-4ed1-9ff9-ecdb25a1ad27" providerId="ADAL" clId="{3A53D7C4-53BC-4F2F-99A6-DE20CF44CFA4}" dt="2025-06-08T14:10:47.366" v="1499" actId="26606"/>
          <ac:spMkLst>
            <pc:docMk/>
            <pc:sldMk cId="3752268175" sldId="276"/>
            <ac:spMk id="4121" creationId="{04812C46-200A-4DEB-A05E-3ED6C68C2387}"/>
          </ac:spMkLst>
        </pc:spChg>
        <pc:spChg chg="add">
          <ac:chgData name="Brian Cruikshank" userId="8648d884-d5da-4ed1-9ff9-ecdb25a1ad27" providerId="ADAL" clId="{3A53D7C4-53BC-4F2F-99A6-DE20CF44CFA4}" dt="2025-06-08T14:10:47.366" v="1499" actId="26606"/>
          <ac:spMkLst>
            <pc:docMk/>
            <pc:sldMk cId="3752268175" sldId="276"/>
            <ac:spMk id="4123" creationId="{D1EA859B-E555-4109-94F3-6700E046E008}"/>
          </ac:spMkLst>
        </pc:spChg>
        <pc:picChg chg="add mod ord">
          <ac:chgData name="Brian Cruikshank" userId="8648d884-d5da-4ed1-9ff9-ecdb25a1ad27" providerId="ADAL" clId="{3A53D7C4-53BC-4F2F-99A6-DE20CF44CFA4}" dt="2025-06-08T14:10:56.614" v="1523"/>
          <ac:picMkLst>
            <pc:docMk/>
            <pc:sldMk cId="3752268175" sldId="276"/>
            <ac:picMk id="2050" creationId="{A3A528C0-B343-22EB-A783-102387D8C87C}"/>
          </ac:picMkLst>
        </pc:picChg>
        <pc:picChg chg="del mod">
          <ac:chgData name="Brian Cruikshank" userId="8648d884-d5da-4ed1-9ff9-ecdb25a1ad27" providerId="ADAL" clId="{3A53D7C4-53BC-4F2F-99A6-DE20CF44CFA4}" dt="2025-06-08T14:10:04.893" v="1492" actId="478"/>
          <ac:picMkLst>
            <pc:docMk/>
            <pc:sldMk cId="3752268175" sldId="276"/>
            <ac:picMk id="4098" creationId="{D7258355-CD01-4495-725E-A975847720FD}"/>
          </ac:picMkLst>
        </pc:picChg>
        <pc:picChg chg="del">
          <ac:chgData name="Brian Cruikshank" userId="8648d884-d5da-4ed1-9ff9-ecdb25a1ad27" providerId="ADAL" clId="{3A53D7C4-53BC-4F2F-99A6-DE20CF44CFA4}" dt="2025-06-08T14:10:06.032" v="1494" actId="478"/>
          <ac:picMkLst>
            <pc:docMk/>
            <pc:sldMk cId="3752268175" sldId="276"/>
            <ac:picMk id="4099" creationId="{C195C3CE-7D18-3A73-CFD7-BB4392DECA28}"/>
          </ac:picMkLst>
        </pc:picChg>
        <pc:picChg chg="del mod">
          <ac:chgData name="Brian Cruikshank" userId="8648d884-d5da-4ed1-9ff9-ecdb25a1ad27" providerId="ADAL" clId="{3A53D7C4-53BC-4F2F-99A6-DE20CF44CFA4}" dt="2025-06-08T14:10:05.463" v="1493" actId="478"/>
          <ac:picMkLst>
            <pc:docMk/>
            <pc:sldMk cId="3752268175" sldId="276"/>
            <ac:picMk id="4100" creationId="{178D7F52-0751-6EC9-C023-30DFC2B1AC69}"/>
          </ac:picMkLst>
        </pc:picChg>
      </pc:sldChg>
      <pc:sldChg chg="addSp delSp modSp del mod ord delAnim modAnim">
        <pc:chgData name="Brian Cruikshank" userId="8648d884-d5da-4ed1-9ff9-ecdb25a1ad27" providerId="ADAL" clId="{3A53D7C4-53BC-4F2F-99A6-DE20CF44CFA4}" dt="2025-06-08T13:08:41.448" v="312" actId="47"/>
        <pc:sldMkLst>
          <pc:docMk/>
          <pc:sldMk cId="1505950513" sldId="291"/>
        </pc:sldMkLst>
        <pc:picChg chg="del">
          <ac:chgData name="Brian Cruikshank" userId="8648d884-d5da-4ed1-9ff9-ecdb25a1ad27" providerId="ADAL" clId="{3A53D7C4-53BC-4F2F-99A6-DE20CF44CFA4}" dt="2025-06-08T13:08:25.601" v="309" actId="478"/>
          <ac:picMkLst>
            <pc:docMk/>
            <pc:sldMk cId="1505950513" sldId="291"/>
            <ac:picMk id="4" creationId="{894C2744-1941-757C-B97C-4CEAA0222453}"/>
          </ac:picMkLst>
        </pc:picChg>
        <pc:picChg chg="add mod">
          <ac:chgData name="Brian Cruikshank" userId="8648d884-d5da-4ed1-9ff9-ecdb25a1ad27" providerId="ADAL" clId="{3A53D7C4-53BC-4F2F-99A6-DE20CF44CFA4}" dt="2025-06-08T13:08:37.162" v="311" actId="14100"/>
          <ac:picMkLst>
            <pc:docMk/>
            <pc:sldMk cId="1505950513" sldId="291"/>
            <ac:picMk id="5" creationId="{77F3E6C7-2DCD-DB31-5616-B10D0A058EA5}"/>
          </ac:picMkLst>
        </pc:picChg>
      </pc:sldChg>
      <pc:sldChg chg="modSp mod">
        <pc:chgData name="Brian Cruikshank" userId="8648d884-d5da-4ed1-9ff9-ecdb25a1ad27" providerId="ADAL" clId="{3A53D7C4-53BC-4F2F-99A6-DE20CF44CFA4}" dt="2025-06-08T14:14:17.080" v="1550" actId="6549"/>
        <pc:sldMkLst>
          <pc:docMk/>
          <pc:sldMk cId="1309400211" sldId="295"/>
        </pc:sldMkLst>
        <pc:spChg chg="mod">
          <ac:chgData name="Brian Cruikshank" userId="8648d884-d5da-4ed1-9ff9-ecdb25a1ad27" providerId="ADAL" clId="{3A53D7C4-53BC-4F2F-99A6-DE20CF44CFA4}" dt="2025-06-08T14:14:17.080" v="1550" actId="6549"/>
          <ac:spMkLst>
            <pc:docMk/>
            <pc:sldMk cId="1309400211" sldId="295"/>
            <ac:spMk id="8" creationId="{31DE2114-57D7-7546-C706-EA7E2D9DAC24}"/>
          </ac:spMkLst>
        </pc:spChg>
      </pc:sldChg>
      <pc:sldChg chg="modSp mod">
        <pc:chgData name="Brian Cruikshank" userId="8648d884-d5da-4ed1-9ff9-ecdb25a1ad27" providerId="ADAL" clId="{3A53D7C4-53BC-4F2F-99A6-DE20CF44CFA4}" dt="2025-06-08T14:33:36.366" v="1660" actId="1076"/>
        <pc:sldMkLst>
          <pc:docMk/>
          <pc:sldMk cId="484338907" sldId="296"/>
        </pc:sldMkLst>
        <pc:spChg chg="mod">
          <ac:chgData name="Brian Cruikshank" userId="8648d884-d5da-4ed1-9ff9-ecdb25a1ad27" providerId="ADAL" clId="{3A53D7C4-53BC-4F2F-99A6-DE20CF44CFA4}" dt="2025-06-08T14:33:36.366" v="1660" actId="1076"/>
          <ac:spMkLst>
            <pc:docMk/>
            <pc:sldMk cId="484338907" sldId="296"/>
            <ac:spMk id="3" creationId="{68A3EBAD-9668-AD71-417B-807720106E35}"/>
          </ac:spMkLst>
        </pc:spChg>
      </pc:sldChg>
      <pc:sldChg chg="modSp del mod">
        <pc:chgData name="Brian Cruikshank" userId="8648d884-d5da-4ed1-9ff9-ecdb25a1ad27" providerId="ADAL" clId="{3A53D7C4-53BC-4F2F-99A6-DE20CF44CFA4}" dt="2025-06-08T13:00:04.441" v="301" actId="47"/>
        <pc:sldMkLst>
          <pc:docMk/>
          <pc:sldMk cId="176771868" sldId="309"/>
        </pc:sldMkLst>
        <pc:spChg chg="mod">
          <ac:chgData name="Brian Cruikshank" userId="8648d884-d5da-4ed1-9ff9-ecdb25a1ad27" providerId="ADAL" clId="{3A53D7C4-53BC-4F2F-99A6-DE20CF44CFA4}" dt="2025-06-08T12:57:59.980" v="292" actId="20577"/>
          <ac:spMkLst>
            <pc:docMk/>
            <pc:sldMk cId="176771868" sldId="309"/>
            <ac:spMk id="5" creationId="{A4150238-2B1C-C8D4-606A-4482B17E90F6}"/>
          </ac:spMkLst>
        </pc:spChg>
      </pc:sldChg>
      <pc:sldChg chg="addSp modSp mod">
        <pc:chgData name="Brian Cruikshank" userId="8648d884-d5da-4ed1-9ff9-ecdb25a1ad27" providerId="ADAL" clId="{3A53D7C4-53BC-4F2F-99A6-DE20CF44CFA4}" dt="2025-06-08T13:23:24.952" v="542"/>
        <pc:sldMkLst>
          <pc:docMk/>
          <pc:sldMk cId="1214113649" sldId="310"/>
        </pc:sldMkLst>
        <pc:spChg chg="mod">
          <ac:chgData name="Brian Cruikshank" userId="8648d884-d5da-4ed1-9ff9-ecdb25a1ad27" providerId="ADAL" clId="{3A53D7C4-53BC-4F2F-99A6-DE20CF44CFA4}" dt="2025-06-08T13:23:02.368" v="536" actId="1076"/>
          <ac:spMkLst>
            <pc:docMk/>
            <pc:sldMk cId="1214113649" sldId="310"/>
            <ac:spMk id="5" creationId="{AD4B54FD-B5A8-063B-B89D-E79BAE53D66B}"/>
          </ac:spMkLst>
        </pc:spChg>
        <pc:spChg chg="add mod">
          <ac:chgData name="Brian Cruikshank" userId="8648d884-d5da-4ed1-9ff9-ecdb25a1ad27" providerId="ADAL" clId="{3A53D7C4-53BC-4F2F-99A6-DE20CF44CFA4}" dt="2025-06-08T13:23:19.109" v="541" actId="1076"/>
          <ac:spMkLst>
            <pc:docMk/>
            <pc:sldMk cId="1214113649" sldId="310"/>
            <ac:spMk id="7" creationId="{287BA1C3-793D-60DE-6DC6-6E7E08C2017D}"/>
          </ac:spMkLst>
        </pc:spChg>
        <pc:picChg chg="add mod">
          <ac:chgData name="Brian Cruikshank" userId="8648d884-d5da-4ed1-9ff9-ecdb25a1ad27" providerId="ADAL" clId="{3A53D7C4-53BC-4F2F-99A6-DE20CF44CFA4}" dt="2025-06-08T13:23:24.952" v="542"/>
          <ac:picMkLst>
            <pc:docMk/>
            <pc:sldMk cId="1214113649" sldId="310"/>
            <ac:picMk id="8" creationId="{7E85D731-C321-B7CC-B7E0-6B6716061FF6}"/>
          </ac:picMkLst>
        </pc:picChg>
      </pc:sldChg>
      <pc:sldChg chg="addSp modSp mod modNotesTx">
        <pc:chgData name="Brian Cruikshank" userId="8648d884-d5da-4ed1-9ff9-ecdb25a1ad27" providerId="ADAL" clId="{3A53D7C4-53BC-4F2F-99A6-DE20CF44CFA4}" dt="2025-06-08T14:11:44.601" v="1533" actId="1076"/>
        <pc:sldMkLst>
          <pc:docMk/>
          <pc:sldMk cId="3259644731" sldId="311"/>
        </pc:sldMkLst>
        <pc:spChg chg="add mod">
          <ac:chgData name="Brian Cruikshank" userId="8648d884-d5da-4ed1-9ff9-ecdb25a1ad27" providerId="ADAL" clId="{3A53D7C4-53BC-4F2F-99A6-DE20CF44CFA4}" dt="2025-06-08T13:22:53.446" v="534" actId="403"/>
          <ac:spMkLst>
            <pc:docMk/>
            <pc:sldMk cId="3259644731" sldId="311"/>
            <ac:spMk id="4" creationId="{940A3271-A660-F7BA-CBF0-5E6D6CC8E4D1}"/>
          </ac:spMkLst>
        </pc:spChg>
        <pc:spChg chg="mod">
          <ac:chgData name="Brian Cruikshank" userId="8648d884-d5da-4ed1-9ff9-ecdb25a1ad27" providerId="ADAL" clId="{3A53D7C4-53BC-4F2F-99A6-DE20CF44CFA4}" dt="2025-06-08T14:11:44.601" v="1533" actId="1076"/>
          <ac:spMkLst>
            <pc:docMk/>
            <pc:sldMk cId="3259644731" sldId="311"/>
            <ac:spMk id="5" creationId="{9299786A-5F2B-211A-746E-6A2D45A128BE}"/>
          </ac:spMkLst>
        </pc:spChg>
        <pc:picChg chg="add mod">
          <ac:chgData name="Brian Cruikshank" userId="8648d884-d5da-4ed1-9ff9-ecdb25a1ad27" providerId="ADAL" clId="{3A53D7C4-53BC-4F2F-99A6-DE20CF44CFA4}" dt="2025-06-08T13:22:32.102" v="525" actId="1076"/>
          <ac:picMkLst>
            <pc:docMk/>
            <pc:sldMk cId="3259644731" sldId="311"/>
            <ac:picMk id="2" creationId="{6E59EF98-2144-6BB7-DFF1-EA094FAEDA63}"/>
          </ac:picMkLst>
        </pc:picChg>
      </pc:sldChg>
      <pc:sldChg chg="addSp delSp modSp add mod modNotesTx">
        <pc:chgData name="Brian Cruikshank" userId="8648d884-d5da-4ed1-9ff9-ecdb25a1ad27" providerId="ADAL" clId="{3A53D7C4-53BC-4F2F-99A6-DE20CF44CFA4}" dt="2025-06-08T14:21:39.135" v="1658" actId="27636"/>
        <pc:sldMkLst>
          <pc:docMk/>
          <pc:sldMk cId="934941138" sldId="312"/>
        </pc:sldMkLst>
        <pc:spChg chg="mod">
          <ac:chgData name="Brian Cruikshank" userId="8648d884-d5da-4ed1-9ff9-ecdb25a1ad27" providerId="ADAL" clId="{3A53D7C4-53BC-4F2F-99A6-DE20CF44CFA4}" dt="2025-06-08T14:19:30.982" v="1600" actId="27636"/>
          <ac:spMkLst>
            <pc:docMk/>
            <pc:sldMk cId="934941138" sldId="312"/>
            <ac:spMk id="2" creationId="{55D0B56C-ECCC-65CC-0C81-918F3F5BC219}"/>
          </ac:spMkLst>
        </pc:spChg>
        <pc:spChg chg="mod">
          <ac:chgData name="Brian Cruikshank" userId="8648d884-d5da-4ed1-9ff9-ecdb25a1ad27" providerId="ADAL" clId="{3A53D7C4-53BC-4F2F-99A6-DE20CF44CFA4}" dt="2025-06-08T14:18:44.418" v="1573" actId="26606"/>
          <ac:spMkLst>
            <pc:docMk/>
            <pc:sldMk cId="934941138" sldId="312"/>
            <ac:spMk id="5" creationId="{04E6D2D6-102C-6D69-204E-93059F101765}"/>
          </ac:spMkLst>
        </pc:spChg>
        <pc:spChg chg="mod ord">
          <ac:chgData name="Brian Cruikshank" userId="8648d884-d5da-4ed1-9ff9-ecdb25a1ad27" providerId="ADAL" clId="{3A53D7C4-53BC-4F2F-99A6-DE20CF44CFA4}" dt="2025-06-08T14:21:39.135" v="1658" actId="27636"/>
          <ac:spMkLst>
            <pc:docMk/>
            <pc:sldMk cId="934941138" sldId="312"/>
            <ac:spMk id="8" creationId="{6EF93585-C780-881D-1AA7-7A2DE717129F}"/>
          </ac:spMkLst>
        </pc:spChg>
        <pc:spChg chg="del">
          <ac:chgData name="Brian Cruikshank" userId="8648d884-d5da-4ed1-9ff9-ecdb25a1ad27" providerId="ADAL" clId="{3A53D7C4-53BC-4F2F-99A6-DE20CF44CFA4}" dt="2025-06-08T14:18:44.418" v="1573" actId="26606"/>
          <ac:spMkLst>
            <pc:docMk/>
            <pc:sldMk cId="934941138" sldId="312"/>
            <ac:spMk id="57" creationId="{CD5E24E4-A11F-69C5-1625-B7A316839388}"/>
          </ac:spMkLst>
        </pc:spChg>
        <pc:spChg chg="del">
          <ac:chgData name="Brian Cruikshank" userId="8648d884-d5da-4ed1-9ff9-ecdb25a1ad27" providerId="ADAL" clId="{3A53D7C4-53BC-4F2F-99A6-DE20CF44CFA4}" dt="2025-06-08T14:18:44.418" v="1573" actId="26606"/>
          <ac:spMkLst>
            <pc:docMk/>
            <pc:sldMk cId="934941138" sldId="312"/>
            <ac:spMk id="59" creationId="{51961492-65E6-97F6-E2B5-69712ED276E7}"/>
          </ac:spMkLst>
        </pc:spChg>
        <pc:spChg chg="del">
          <ac:chgData name="Brian Cruikshank" userId="8648d884-d5da-4ed1-9ff9-ecdb25a1ad27" providerId="ADAL" clId="{3A53D7C4-53BC-4F2F-99A6-DE20CF44CFA4}" dt="2025-06-08T14:18:44.418" v="1573" actId="26606"/>
          <ac:spMkLst>
            <pc:docMk/>
            <pc:sldMk cId="934941138" sldId="312"/>
            <ac:spMk id="61" creationId="{31181C16-4565-1C95-6608-DF9F5D7B04C2}"/>
          </ac:spMkLst>
        </pc:spChg>
        <pc:spChg chg="del">
          <ac:chgData name="Brian Cruikshank" userId="8648d884-d5da-4ed1-9ff9-ecdb25a1ad27" providerId="ADAL" clId="{3A53D7C4-53BC-4F2F-99A6-DE20CF44CFA4}" dt="2025-06-08T14:18:44.418" v="1573" actId="26606"/>
          <ac:spMkLst>
            <pc:docMk/>
            <pc:sldMk cId="934941138" sldId="312"/>
            <ac:spMk id="63" creationId="{41449B61-C751-24B1-D15C-ACAC5647DEC4}"/>
          </ac:spMkLst>
        </pc:spChg>
        <pc:spChg chg="add">
          <ac:chgData name="Brian Cruikshank" userId="8648d884-d5da-4ed1-9ff9-ecdb25a1ad27" providerId="ADAL" clId="{3A53D7C4-53BC-4F2F-99A6-DE20CF44CFA4}" dt="2025-06-08T14:18:44.418" v="1573" actId="26606"/>
          <ac:spMkLst>
            <pc:docMk/>
            <pc:sldMk cId="934941138" sldId="312"/>
            <ac:spMk id="70" creationId="{245A9F99-D9B1-4094-A2E2-B90AC1DB7B9C}"/>
          </ac:spMkLst>
        </pc:spChg>
        <pc:spChg chg="add">
          <ac:chgData name="Brian Cruikshank" userId="8648d884-d5da-4ed1-9ff9-ecdb25a1ad27" providerId="ADAL" clId="{3A53D7C4-53BC-4F2F-99A6-DE20CF44CFA4}" dt="2025-06-08T14:18:44.418" v="1573" actId="26606"/>
          <ac:spMkLst>
            <pc:docMk/>
            <pc:sldMk cId="934941138" sldId="312"/>
            <ac:spMk id="72" creationId="{B7FAF607-473A-4A43-A23D-BBFF5C4117BB}"/>
          </ac:spMkLst>
        </pc:spChg>
        <pc:picChg chg="add">
          <ac:chgData name="Brian Cruikshank" userId="8648d884-d5da-4ed1-9ff9-ecdb25a1ad27" providerId="ADAL" clId="{3A53D7C4-53BC-4F2F-99A6-DE20CF44CFA4}" dt="2025-06-08T14:18:44.418" v="1573" actId="26606"/>
          <ac:picMkLst>
            <pc:docMk/>
            <pc:sldMk cId="934941138" sldId="312"/>
            <ac:picMk id="67" creationId="{E70C14A4-6D8C-E6F3-C299-75D690BBE7A9}"/>
          </ac:picMkLst>
        </pc:picChg>
      </pc:sldChg>
      <pc:sldChg chg="addSp delSp modSp new mod modClrScheme modAnim chgLayout">
        <pc:chgData name="Brian Cruikshank" userId="8648d884-d5da-4ed1-9ff9-ecdb25a1ad27" providerId="ADAL" clId="{3A53D7C4-53BC-4F2F-99A6-DE20CF44CFA4}" dt="2025-06-08T13:05:22.664" v="307" actId="26606"/>
        <pc:sldMkLst>
          <pc:docMk/>
          <pc:sldMk cId="3373168985" sldId="313"/>
        </pc:sldMkLst>
        <pc:spChg chg="del">
          <ac:chgData name="Brian Cruikshank" userId="8648d884-d5da-4ed1-9ff9-ecdb25a1ad27" providerId="ADAL" clId="{3A53D7C4-53BC-4F2F-99A6-DE20CF44CFA4}" dt="2025-06-08T13:00:45.132" v="305" actId="478"/>
          <ac:spMkLst>
            <pc:docMk/>
            <pc:sldMk cId="3373168985" sldId="313"/>
            <ac:spMk id="2" creationId="{50BBA5D2-DE1B-991A-0F08-15AF673B8AE4}"/>
          </ac:spMkLst>
        </pc:spChg>
        <pc:spChg chg="mod ord modVis">
          <ac:chgData name="Brian Cruikshank" userId="8648d884-d5da-4ed1-9ff9-ecdb25a1ad27" providerId="ADAL" clId="{3A53D7C4-53BC-4F2F-99A6-DE20CF44CFA4}" dt="2025-06-08T13:05:22.664" v="307" actId="26606"/>
          <ac:spMkLst>
            <pc:docMk/>
            <pc:sldMk cId="3373168985" sldId="313"/>
            <ac:spMk id="3" creationId="{D49F6EEC-8B5E-40E0-B203-B1B4C3819873}"/>
          </ac:spMkLst>
        </pc:spChg>
        <pc:picChg chg="add mod">
          <ac:chgData name="Brian Cruikshank" userId="8648d884-d5da-4ed1-9ff9-ecdb25a1ad27" providerId="ADAL" clId="{3A53D7C4-53BC-4F2F-99A6-DE20CF44CFA4}" dt="2025-06-08T13:05:22.664" v="307" actId="26606"/>
          <ac:picMkLst>
            <pc:docMk/>
            <pc:sldMk cId="3373168985" sldId="313"/>
            <ac:picMk id="4" creationId="{6FF2B46A-D7E1-A19E-24FE-F8626DE784C6}"/>
          </ac:picMkLst>
        </pc:picChg>
      </pc:sldChg>
      <pc:sldChg chg="addSp delSp modSp new mod modClrScheme modAnim chgLayout">
        <pc:chgData name="Brian Cruikshank" userId="8648d884-d5da-4ed1-9ff9-ecdb25a1ad27" providerId="ADAL" clId="{3A53D7C4-53BC-4F2F-99A6-DE20CF44CFA4}" dt="2025-06-08T13:08:58.432" v="316" actId="26606"/>
        <pc:sldMkLst>
          <pc:docMk/>
          <pc:sldMk cId="2303495391" sldId="314"/>
        </pc:sldMkLst>
        <pc:spChg chg="del">
          <ac:chgData name="Brian Cruikshank" userId="8648d884-d5da-4ed1-9ff9-ecdb25a1ad27" providerId="ADAL" clId="{3A53D7C4-53BC-4F2F-99A6-DE20CF44CFA4}" dt="2025-06-08T13:08:50.052" v="314" actId="478"/>
          <ac:spMkLst>
            <pc:docMk/>
            <pc:sldMk cId="2303495391" sldId="314"/>
            <ac:spMk id="2" creationId="{F51A74B2-1398-589D-2AFB-4745D984283D}"/>
          </ac:spMkLst>
        </pc:spChg>
        <pc:spChg chg="mod ord modVis">
          <ac:chgData name="Brian Cruikshank" userId="8648d884-d5da-4ed1-9ff9-ecdb25a1ad27" providerId="ADAL" clId="{3A53D7C4-53BC-4F2F-99A6-DE20CF44CFA4}" dt="2025-06-08T13:08:58.432" v="316" actId="26606"/>
          <ac:spMkLst>
            <pc:docMk/>
            <pc:sldMk cId="2303495391" sldId="314"/>
            <ac:spMk id="3" creationId="{FB6AA884-A949-9ABF-11E4-03B9C95E8AFE}"/>
          </ac:spMkLst>
        </pc:spChg>
        <pc:picChg chg="add mod">
          <ac:chgData name="Brian Cruikshank" userId="8648d884-d5da-4ed1-9ff9-ecdb25a1ad27" providerId="ADAL" clId="{3A53D7C4-53BC-4F2F-99A6-DE20CF44CFA4}" dt="2025-06-08T13:08:58.432" v="316" actId="26606"/>
          <ac:picMkLst>
            <pc:docMk/>
            <pc:sldMk cId="2303495391" sldId="314"/>
            <ac:picMk id="4" creationId="{24C2A761-E2E2-383A-840C-718677C04238}"/>
          </ac:picMkLst>
        </pc:picChg>
      </pc:sldChg>
      <pc:sldChg chg="addSp modSp add mod">
        <pc:chgData name="Brian Cruikshank" userId="8648d884-d5da-4ed1-9ff9-ecdb25a1ad27" providerId="ADAL" clId="{3A53D7C4-53BC-4F2F-99A6-DE20CF44CFA4}" dt="2025-06-08T14:11:56.202" v="1534" actId="1076"/>
        <pc:sldMkLst>
          <pc:docMk/>
          <pc:sldMk cId="1743176416" sldId="315"/>
        </pc:sldMkLst>
        <pc:spChg chg="add mod">
          <ac:chgData name="Brian Cruikshank" userId="8648d884-d5da-4ed1-9ff9-ecdb25a1ad27" providerId="ADAL" clId="{3A53D7C4-53BC-4F2F-99A6-DE20CF44CFA4}" dt="2025-06-08T13:23:51.386" v="549" actId="255"/>
          <ac:spMkLst>
            <pc:docMk/>
            <pc:sldMk cId="1743176416" sldId="315"/>
            <ac:spMk id="4" creationId="{C5FECB05-60E4-EA7A-E02E-6DF236417151}"/>
          </ac:spMkLst>
        </pc:spChg>
        <pc:spChg chg="mod">
          <ac:chgData name="Brian Cruikshank" userId="8648d884-d5da-4ed1-9ff9-ecdb25a1ad27" providerId="ADAL" clId="{3A53D7C4-53BC-4F2F-99A6-DE20CF44CFA4}" dt="2025-06-08T14:11:56.202" v="1534" actId="1076"/>
          <ac:spMkLst>
            <pc:docMk/>
            <pc:sldMk cId="1743176416" sldId="315"/>
            <ac:spMk id="5" creationId="{DF073261-B676-79E8-5717-0606D641B16E}"/>
          </ac:spMkLst>
        </pc:spChg>
        <pc:picChg chg="add mod">
          <ac:chgData name="Brian Cruikshank" userId="8648d884-d5da-4ed1-9ff9-ecdb25a1ad27" providerId="ADAL" clId="{3A53D7C4-53BC-4F2F-99A6-DE20CF44CFA4}" dt="2025-06-08T13:23:31.021" v="544"/>
          <ac:picMkLst>
            <pc:docMk/>
            <pc:sldMk cId="1743176416" sldId="315"/>
            <ac:picMk id="2" creationId="{87B1EDD0-EAAA-3633-07F2-17D5D5E9F24A}"/>
          </ac:picMkLst>
        </pc:picChg>
      </pc:sldChg>
      <pc:sldChg chg="addSp delSp modSp new mod ord setBg">
        <pc:chgData name="Brian Cruikshank" userId="8648d884-d5da-4ed1-9ff9-ecdb25a1ad27" providerId="ADAL" clId="{3A53D7C4-53BC-4F2F-99A6-DE20CF44CFA4}" dt="2025-06-08T14:04:27.874" v="1344" actId="12"/>
        <pc:sldMkLst>
          <pc:docMk/>
          <pc:sldMk cId="3466615375" sldId="316"/>
        </pc:sldMkLst>
        <pc:spChg chg="add mod ord">
          <ac:chgData name="Brian Cruikshank" userId="8648d884-d5da-4ed1-9ff9-ecdb25a1ad27" providerId="ADAL" clId="{3A53D7C4-53BC-4F2F-99A6-DE20CF44CFA4}" dt="2025-06-08T14:04:27.874" v="1344" actId="12"/>
          <ac:spMkLst>
            <pc:docMk/>
            <pc:sldMk cId="3466615375" sldId="316"/>
            <ac:spMk id="3" creationId="{7E18E4CA-66BF-A94C-24EC-9676CB0B8631}"/>
          </ac:spMkLst>
        </pc:spChg>
        <pc:spChg chg="add mod ord">
          <ac:chgData name="Brian Cruikshank" userId="8648d884-d5da-4ed1-9ff9-ecdb25a1ad27" providerId="ADAL" clId="{3A53D7C4-53BC-4F2F-99A6-DE20CF44CFA4}" dt="2025-06-08T14:01:57.291" v="1294" actId="1076"/>
          <ac:spMkLst>
            <pc:docMk/>
            <pc:sldMk cId="3466615375" sldId="316"/>
            <ac:spMk id="6" creationId="{6E1FFD02-95C0-BF9C-5A49-622F0D014E52}"/>
          </ac:spMkLst>
        </pc:spChg>
        <pc:spChg chg="add mod">
          <ac:chgData name="Brian Cruikshank" userId="8648d884-d5da-4ed1-9ff9-ecdb25a1ad27" providerId="ADAL" clId="{3A53D7C4-53BC-4F2F-99A6-DE20CF44CFA4}" dt="2025-06-08T14:04:07.545" v="1342" actId="1076"/>
          <ac:spMkLst>
            <pc:docMk/>
            <pc:sldMk cId="3466615375" sldId="316"/>
            <ac:spMk id="8" creationId="{9EDB8341-8A1A-3D9E-E830-513C2D2AF792}"/>
          </ac:spMkLst>
        </pc:spChg>
        <pc:spChg chg="add del">
          <ac:chgData name="Brian Cruikshank" userId="8648d884-d5da-4ed1-9ff9-ecdb25a1ad27" providerId="ADAL" clId="{3A53D7C4-53BC-4F2F-99A6-DE20CF44CFA4}" dt="2025-06-08T14:01:37.537" v="1290" actId="26606"/>
          <ac:spMkLst>
            <pc:docMk/>
            <pc:sldMk cId="3466615375" sldId="316"/>
            <ac:spMk id="9" creationId="{19D32F93-50AC-4C46-A5DB-291C60DDB7BD}"/>
          </ac:spMkLst>
        </pc:spChg>
        <pc:spChg chg="add del">
          <ac:chgData name="Brian Cruikshank" userId="8648d884-d5da-4ed1-9ff9-ecdb25a1ad27" providerId="ADAL" clId="{3A53D7C4-53BC-4F2F-99A6-DE20CF44CFA4}" dt="2025-06-08T14:01:37.537" v="1290" actId="26606"/>
          <ac:spMkLst>
            <pc:docMk/>
            <pc:sldMk cId="3466615375" sldId="316"/>
            <ac:spMk id="11" creationId="{827DC2C4-B485-428A-BF4A-472D2967F47F}"/>
          </ac:spMkLst>
        </pc:spChg>
        <pc:spChg chg="add del">
          <ac:chgData name="Brian Cruikshank" userId="8648d884-d5da-4ed1-9ff9-ecdb25a1ad27" providerId="ADAL" clId="{3A53D7C4-53BC-4F2F-99A6-DE20CF44CFA4}" dt="2025-06-08T14:01:37.537" v="1290" actId="26606"/>
          <ac:spMkLst>
            <pc:docMk/>
            <pc:sldMk cId="3466615375" sldId="316"/>
            <ac:spMk id="13" creationId="{EE04B5EB-F158-4507-90DD-BD23620C7CC9}"/>
          </ac:spMkLst>
        </pc:spChg>
        <pc:spChg chg="add del">
          <ac:chgData name="Brian Cruikshank" userId="8648d884-d5da-4ed1-9ff9-ecdb25a1ad27" providerId="ADAL" clId="{3A53D7C4-53BC-4F2F-99A6-DE20CF44CFA4}" dt="2025-06-08T14:01:37.522" v="1289" actId="26606"/>
          <ac:spMkLst>
            <pc:docMk/>
            <pc:sldMk cId="3466615375" sldId="316"/>
            <ac:spMk id="18" creationId="{1E020063-2385-44AC-BD67-258E1F0B9FCE}"/>
          </ac:spMkLst>
        </pc:spChg>
        <pc:spChg chg="add del">
          <ac:chgData name="Brian Cruikshank" userId="8648d884-d5da-4ed1-9ff9-ecdb25a1ad27" providerId="ADAL" clId="{3A53D7C4-53BC-4F2F-99A6-DE20CF44CFA4}" dt="2025-06-08T14:01:37.522" v="1289" actId="26606"/>
          <ac:spMkLst>
            <pc:docMk/>
            <pc:sldMk cId="3466615375" sldId="316"/>
            <ac:spMk id="20" creationId="{7E014A0B-5338-4077-AFE9-A90D04D4492B}"/>
          </ac:spMkLst>
        </pc:spChg>
        <pc:spChg chg="add">
          <ac:chgData name="Brian Cruikshank" userId="8648d884-d5da-4ed1-9ff9-ecdb25a1ad27" providerId="ADAL" clId="{3A53D7C4-53BC-4F2F-99A6-DE20CF44CFA4}" dt="2025-06-08T14:01:37.537" v="1290" actId="26606"/>
          <ac:spMkLst>
            <pc:docMk/>
            <pc:sldMk cId="3466615375" sldId="316"/>
            <ac:spMk id="34" creationId="{A440A548-C0D4-4418-940E-EDC2F1D9A599}"/>
          </ac:spMkLst>
        </pc:spChg>
        <pc:spChg chg="add">
          <ac:chgData name="Brian Cruikshank" userId="8648d884-d5da-4ed1-9ff9-ecdb25a1ad27" providerId="ADAL" clId="{3A53D7C4-53BC-4F2F-99A6-DE20CF44CFA4}" dt="2025-06-08T14:01:37.537" v="1290" actId="26606"/>
          <ac:spMkLst>
            <pc:docMk/>
            <pc:sldMk cId="3466615375" sldId="316"/>
            <ac:spMk id="35" creationId="{E708B267-8CD2-4684-A57B-9F1070769203}"/>
          </ac:spMkLst>
        </pc:spChg>
        <pc:grpChg chg="add del">
          <ac:chgData name="Brian Cruikshank" userId="8648d884-d5da-4ed1-9ff9-ecdb25a1ad27" providerId="ADAL" clId="{3A53D7C4-53BC-4F2F-99A6-DE20CF44CFA4}" dt="2025-06-08T14:01:37.522" v="1289" actId="26606"/>
          <ac:grpSpMkLst>
            <pc:docMk/>
            <pc:sldMk cId="3466615375" sldId="316"/>
            <ac:grpSpMk id="22" creationId="{78127680-150F-4A90-9950-F66392578116}"/>
          </ac:grpSpMkLst>
        </pc:grpChg>
        <pc:grpChg chg="add del">
          <ac:chgData name="Brian Cruikshank" userId="8648d884-d5da-4ed1-9ff9-ecdb25a1ad27" providerId="ADAL" clId="{3A53D7C4-53BC-4F2F-99A6-DE20CF44CFA4}" dt="2025-06-08T14:01:37.522" v="1289" actId="26606"/>
          <ac:grpSpMkLst>
            <pc:docMk/>
            <pc:sldMk cId="3466615375" sldId="316"/>
            <ac:grpSpMk id="28" creationId="{466920E5-8640-4C24-A775-8647637094A7}"/>
          </ac:grpSpMkLst>
        </pc:grpChg>
        <pc:grpChg chg="add">
          <ac:chgData name="Brian Cruikshank" userId="8648d884-d5da-4ed1-9ff9-ecdb25a1ad27" providerId="ADAL" clId="{3A53D7C4-53BC-4F2F-99A6-DE20CF44CFA4}" dt="2025-06-08T14:01:37.537" v="1290" actId="26606"/>
          <ac:grpSpMkLst>
            <pc:docMk/>
            <pc:sldMk cId="3466615375" sldId="316"/>
            <ac:grpSpMk id="36" creationId="{41E5AB36-9328-47E9-95AD-E38AC1C0E18D}"/>
          </ac:grpSpMkLst>
        </pc:grpChg>
        <pc:picChg chg="add mod ord">
          <ac:chgData name="Brian Cruikshank" userId="8648d884-d5da-4ed1-9ff9-ecdb25a1ad27" providerId="ADAL" clId="{3A53D7C4-53BC-4F2F-99A6-DE20CF44CFA4}" dt="2025-06-08T14:01:37.537" v="1290" actId="26606"/>
          <ac:picMkLst>
            <pc:docMk/>
            <pc:sldMk cId="3466615375" sldId="316"/>
            <ac:picMk id="4" creationId="{441A2679-94D9-AF1C-E34F-1D8557260A1C}"/>
          </ac:picMkLst>
        </pc:picChg>
        <pc:picChg chg="add mod">
          <ac:chgData name="Brian Cruikshank" userId="8648d884-d5da-4ed1-9ff9-ecdb25a1ad27" providerId="ADAL" clId="{3A53D7C4-53BC-4F2F-99A6-DE20CF44CFA4}" dt="2025-06-08T14:03:49.132" v="1337" actId="14100"/>
          <ac:picMkLst>
            <pc:docMk/>
            <pc:sldMk cId="3466615375" sldId="316"/>
            <ac:picMk id="12" creationId="{2A272192-FCC4-E10A-5A7B-FF0255FFF32E}"/>
          </ac:picMkLst>
        </pc:picChg>
      </pc:sldChg>
      <pc:sldChg chg="addSp delSp modSp add mod setBg">
        <pc:chgData name="Brian Cruikshank" userId="8648d884-d5da-4ed1-9ff9-ecdb25a1ad27" providerId="ADAL" clId="{3A53D7C4-53BC-4F2F-99A6-DE20CF44CFA4}" dt="2025-06-08T14:13:42.047" v="1548" actId="1076"/>
        <pc:sldMkLst>
          <pc:docMk/>
          <pc:sldMk cId="3255455403" sldId="317"/>
        </pc:sldMkLst>
        <pc:spChg chg="add del mod">
          <ac:chgData name="Brian Cruikshank" userId="8648d884-d5da-4ed1-9ff9-ecdb25a1ad27" providerId="ADAL" clId="{3A53D7C4-53BC-4F2F-99A6-DE20CF44CFA4}" dt="2025-06-08T13:39:17.952" v="818" actId="26606"/>
          <ac:spMkLst>
            <pc:docMk/>
            <pc:sldMk cId="3255455403" sldId="317"/>
            <ac:spMk id="3" creationId="{18EF6A98-8D88-078B-4749-29240C5E7EF9}"/>
          </ac:spMkLst>
        </pc:spChg>
        <pc:spChg chg="add mod">
          <ac:chgData name="Brian Cruikshank" userId="8648d884-d5da-4ed1-9ff9-ecdb25a1ad27" providerId="ADAL" clId="{3A53D7C4-53BC-4F2F-99A6-DE20CF44CFA4}" dt="2025-06-08T14:13:42.047" v="1548" actId="1076"/>
          <ac:spMkLst>
            <pc:docMk/>
            <pc:sldMk cId="3255455403" sldId="317"/>
            <ac:spMk id="5" creationId="{76CAE994-1B5E-63F4-2483-B164A2019097}"/>
          </ac:spMkLst>
        </pc:spChg>
        <pc:spChg chg="add del">
          <ac:chgData name="Brian Cruikshank" userId="8648d884-d5da-4ed1-9ff9-ecdb25a1ad27" providerId="ADAL" clId="{3A53D7C4-53BC-4F2F-99A6-DE20CF44CFA4}" dt="2025-06-08T14:13:31.957" v="1546" actId="26606"/>
          <ac:spMkLst>
            <pc:docMk/>
            <pc:sldMk cId="3255455403" sldId="317"/>
            <ac:spMk id="11" creationId="{BACC6370-2D7E-4714-9D71-7542949D7D5D}"/>
          </ac:spMkLst>
        </pc:spChg>
        <pc:spChg chg="add del">
          <ac:chgData name="Brian Cruikshank" userId="8648d884-d5da-4ed1-9ff9-ecdb25a1ad27" providerId="ADAL" clId="{3A53D7C4-53BC-4F2F-99A6-DE20CF44CFA4}" dt="2025-06-08T14:13:31.957" v="1546" actId="26606"/>
          <ac:spMkLst>
            <pc:docMk/>
            <pc:sldMk cId="3255455403" sldId="317"/>
            <ac:spMk id="13" creationId="{F68B3F68-107C-434F-AA38-110D5EA91B85}"/>
          </ac:spMkLst>
        </pc:spChg>
        <pc:spChg chg="add del">
          <ac:chgData name="Brian Cruikshank" userId="8648d884-d5da-4ed1-9ff9-ecdb25a1ad27" providerId="ADAL" clId="{3A53D7C4-53BC-4F2F-99A6-DE20CF44CFA4}" dt="2025-06-08T14:13:31.957" v="1546" actId="26606"/>
          <ac:spMkLst>
            <pc:docMk/>
            <pc:sldMk cId="3255455403" sldId="317"/>
            <ac:spMk id="15" creationId="{AAD0DBB9-1A4B-4391-81D4-CB19F9AB918A}"/>
          </ac:spMkLst>
        </pc:spChg>
        <pc:spChg chg="add del">
          <ac:chgData name="Brian Cruikshank" userId="8648d884-d5da-4ed1-9ff9-ecdb25a1ad27" providerId="ADAL" clId="{3A53D7C4-53BC-4F2F-99A6-DE20CF44CFA4}" dt="2025-06-08T14:13:31.957" v="1546" actId="26606"/>
          <ac:spMkLst>
            <pc:docMk/>
            <pc:sldMk cId="3255455403" sldId="317"/>
            <ac:spMk id="17" creationId="{063BBA22-50EA-4C4D-BE05-F1CE4E63AA56}"/>
          </ac:spMkLst>
        </pc:spChg>
        <pc:spChg chg="add del">
          <ac:chgData name="Brian Cruikshank" userId="8648d884-d5da-4ed1-9ff9-ecdb25a1ad27" providerId="ADAL" clId="{3A53D7C4-53BC-4F2F-99A6-DE20CF44CFA4}" dt="2025-06-08T14:13:31.957" v="1546" actId="26606"/>
          <ac:spMkLst>
            <pc:docMk/>
            <pc:sldMk cId="3255455403" sldId="317"/>
            <ac:spMk id="22" creationId="{2659FDB4-FCBE-4A89-B46D-43D4FA54464D}"/>
          </ac:spMkLst>
        </pc:spChg>
        <pc:graphicFrameChg chg="add mod modGraphic">
          <ac:chgData name="Brian Cruikshank" userId="8648d884-d5da-4ed1-9ff9-ecdb25a1ad27" providerId="ADAL" clId="{3A53D7C4-53BC-4F2F-99A6-DE20CF44CFA4}" dt="2025-06-08T14:13:31.957" v="1546" actId="26606"/>
          <ac:graphicFrameMkLst>
            <pc:docMk/>
            <pc:sldMk cId="3255455403" sldId="317"/>
            <ac:graphicFrameMk id="7" creationId="{430DFCA9-75FB-7424-9F43-34CA5FF27FEB}"/>
          </ac:graphicFrameMkLst>
        </pc:graphicFrameChg>
        <pc:cxnChg chg="add del">
          <ac:chgData name="Brian Cruikshank" userId="8648d884-d5da-4ed1-9ff9-ecdb25a1ad27" providerId="ADAL" clId="{3A53D7C4-53BC-4F2F-99A6-DE20CF44CFA4}" dt="2025-06-08T14:13:31.957" v="1546" actId="26606"/>
          <ac:cxnSpMkLst>
            <pc:docMk/>
            <pc:sldMk cId="3255455403" sldId="317"/>
            <ac:cxnSpMk id="24" creationId="{C8F51B3F-8331-4E4A-AE96-D47B1006EEAD}"/>
          </ac:cxnSpMkLst>
        </pc:cxnChg>
      </pc:sldChg>
      <pc:sldChg chg="addSp delSp modSp add mod modNotesTx">
        <pc:chgData name="Brian Cruikshank" userId="8648d884-d5da-4ed1-9ff9-ecdb25a1ad27" providerId="ADAL" clId="{3A53D7C4-53BC-4F2F-99A6-DE20CF44CFA4}" dt="2025-06-08T14:07:01.765" v="1485" actId="20577"/>
        <pc:sldMkLst>
          <pc:docMk/>
          <pc:sldMk cId="2472178813" sldId="318"/>
        </pc:sldMkLst>
        <pc:spChg chg="del">
          <ac:chgData name="Brian Cruikshank" userId="8648d884-d5da-4ed1-9ff9-ecdb25a1ad27" providerId="ADAL" clId="{3A53D7C4-53BC-4F2F-99A6-DE20CF44CFA4}" dt="2025-06-08T13:28:23.563" v="588" actId="478"/>
          <ac:spMkLst>
            <pc:docMk/>
            <pc:sldMk cId="2472178813" sldId="318"/>
            <ac:spMk id="2" creationId="{C75EE870-C2A1-B09D-B2F2-4109382EE84C}"/>
          </ac:spMkLst>
        </pc:spChg>
        <pc:spChg chg="add mod">
          <ac:chgData name="Brian Cruikshank" userId="8648d884-d5da-4ed1-9ff9-ecdb25a1ad27" providerId="ADAL" clId="{3A53D7C4-53BC-4F2F-99A6-DE20CF44CFA4}" dt="2025-06-08T13:33:45.459" v="758" actId="164"/>
          <ac:spMkLst>
            <pc:docMk/>
            <pc:sldMk cId="2472178813" sldId="318"/>
            <ac:spMk id="6" creationId="{B934229F-EDEE-E192-837B-876A5571E177}"/>
          </ac:spMkLst>
        </pc:spChg>
        <pc:grpChg chg="add mod">
          <ac:chgData name="Brian Cruikshank" userId="8648d884-d5da-4ed1-9ff9-ecdb25a1ad27" providerId="ADAL" clId="{3A53D7C4-53BC-4F2F-99A6-DE20CF44CFA4}" dt="2025-06-08T13:33:45.459" v="758" actId="164"/>
          <ac:grpSpMkLst>
            <pc:docMk/>
            <pc:sldMk cId="2472178813" sldId="318"/>
            <ac:grpSpMk id="9" creationId="{1C11D358-467B-B7D2-3688-D964E5822BCC}"/>
          </ac:grpSpMkLst>
        </pc:grpChg>
        <pc:picChg chg="add mod">
          <ac:chgData name="Brian Cruikshank" userId="8648d884-d5da-4ed1-9ff9-ecdb25a1ad27" providerId="ADAL" clId="{3A53D7C4-53BC-4F2F-99A6-DE20CF44CFA4}" dt="2025-06-08T13:33:45.459" v="758" actId="164"/>
          <ac:picMkLst>
            <pc:docMk/>
            <pc:sldMk cId="2472178813" sldId="318"/>
            <ac:picMk id="5" creationId="{0D278728-E53F-C146-5BBC-DB9E2889305A}"/>
          </ac:picMkLst>
        </pc:picChg>
        <pc:picChg chg="add mod ord">
          <ac:chgData name="Brian Cruikshank" userId="8648d884-d5da-4ed1-9ff9-ecdb25a1ad27" providerId="ADAL" clId="{3A53D7C4-53BC-4F2F-99A6-DE20CF44CFA4}" dt="2025-06-08T13:33:45.459" v="758" actId="164"/>
          <ac:picMkLst>
            <pc:docMk/>
            <pc:sldMk cId="2472178813" sldId="318"/>
            <ac:picMk id="8" creationId="{3033885A-E017-3F21-7A1B-1DC9E97517A9}"/>
          </ac:picMkLst>
        </pc:picChg>
        <pc:picChg chg="mod">
          <ac:chgData name="Brian Cruikshank" userId="8648d884-d5da-4ed1-9ff9-ecdb25a1ad27" providerId="ADAL" clId="{3A53D7C4-53BC-4F2F-99A6-DE20CF44CFA4}" dt="2025-06-08T13:33:34.392" v="755" actId="1076"/>
          <ac:picMkLst>
            <pc:docMk/>
            <pc:sldMk cId="2472178813" sldId="318"/>
            <ac:picMk id="1030" creationId="{3EBB53E2-AABA-4DBA-3CEF-F4A8EE764E64}"/>
          </ac:picMkLst>
        </pc:picChg>
      </pc:sldChg>
      <pc:sldChg chg="addSp delSp modSp new mod setBg modNotesTx">
        <pc:chgData name="Brian Cruikshank" userId="8648d884-d5da-4ed1-9ff9-ecdb25a1ad27" providerId="ADAL" clId="{3A53D7C4-53BC-4F2F-99A6-DE20CF44CFA4}" dt="2025-06-08T14:07:33.897" v="1490" actId="1076"/>
        <pc:sldMkLst>
          <pc:docMk/>
          <pc:sldMk cId="124234716" sldId="319"/>
        </pc:sldMkLst>
        <pc:spChg chg="add del mod">
          <ac:chgData name="Brian Cruikshank" userId="8648d884-d5da-4ed1-9ff9-ecdb25a1ad27" providerId="ADAL" clId="{3A53D7C4-53BC-4F2F-99A6-DE20CF44CFA4}" dt="2025-06-08T13:47:17.290" v="883" actId="478"/>
          <ac:spMkLst>
            <pc:docMk/>
            <pc:sldMk cId="124234716" sldId="319"/>
            <ac:spMk id="3" creationId="{B3187A16-0C40-D666-B554-3CB995B431DD}"/>
          </ac:spMkLst>
        </pc:spChg>
        <pc:spChg chg="add mod">
          <ac:chgData name="Brian Cruikshank" userId="8648d884-d5da-4ed1-9ff9-ecdb25a1ad27" providerId="ADAL" clId="{3A53D7C4-53BC-4F2F-99A6-DE20CF44CFA4}" dt="2025-06-08T14:07:33.897" v="1490" actId="1076"/>
          <ac:spMkLst>
            <pc:docMk/>
            <pc:sldMk cId="124234716" sldId="319"/>
            <ac:spMk id="5" creationId="{9729FF8B-9D3F-DE82-5D64-14CA425D4DA3}"/>
          </ac:spMkLst>
        </pc:spChg>
        <pc:spChg chg="add del mod">
          <ac:chgData name="Brian Cruikshank" userId="8648d884-d5da-4ed1-9ff9-ecdb25a1ad27" providerId="ADAL" clId="{3A53D7C4-53BC-4F2F-99A6-DE20CF44CFA4}" dt="2025-06-08T13:49:44.368" v="910" actId="478"/>
          <ac:spMkLst>
            <pc:docMk/>
            <pc:sldMk cId="124234716" sldId="319"/>
            <ac:spMk id="6" creationId="{68FE02D6-2D94-6B21-3F81-7A362EC570FA}"/>
          </ac:spMkLst>
        </pc:spChg>
        <pc:spChg chg="add del">
          <ac:chgData name="Brian Cruikshank" userId="8648d884-d5da-4ed1-9ff9-ecdb25a1ad27" providerId="ADAL" clId="{3A53D7C4-53BC-4F2F-99A6-DE20CF44CFA4}" dt="2025-06-08T13:51:25.087" v="954" actId="26606"/>
          <ac:spMkLst>
            <pc:docMk/>
            <pc:sldMk cId="124234716" sldId="319"/>
            <ac:spMk id="12" creationId="{19D32F93-50AC-4C46-A5DB-291C60DDB7BD}"/>
          </ac:spMkLst>
        </pc:spChg>
        <pc:spChg chg="add del">
          <ac:chgData name="Brian Cruikshank" userId="8648d884-d5da-4ed1-9ff9-ecdb25a1ad27" providerId="ADAL" clId="{3A53D7C4-53BC-4F2F-99A6-DE20CF44CFA4}" dt="2025-06-08T13:51:25.087" v="954" actId="26606"/>
          <ac:spMkLst>
            <pc:docMk/>
            <pc:sldMk cId="124234716" sldId="319"/>
            <ac:spMk id="14" creationId="{86FD7672-78BE-4D6F-A711-2CDB79B52DFF}"/>
          </ac:spMkLst>
        </pc:spChg>
        <pc:spChg chg="add del">
          <ac:chgData name="Brian Cruikshank" userId="8648d884-d5da-4ed1-9ff9-ecdb25a1ad27" providerId="ADAL" clId="{3A53D7C4-53BC-4F2F-99A6-DE20CF44CFA4}" dt="2025-06-08T13:51:25.087" v="954" actId="26606"/>
          <ac:spMkLst>
            <pc:docMk/>
            <pc:sldMk cId="124234716" sldId="319"/>
            <ac:spMk id="16" creationId="{827DC2C4-B485-428A-BF4A-472D2967F47F}"/>
          </ac:spMkLst>
        </pc:spChg>
        <pc:spChg chg="add del">
          <ac:chgData name="Brian Cruikshank" userId="8648d884-d5da-4ed1-9ff9-ecdb25a1ad27" providerId="ADAL" clId="{3A53D7C4-53BC-4F2F-99A6-DE20CF44CFA4}" dt="2025-06-08T13:51:25.087" v="954" actId="26606"/>
          <ac:spMkLst>
            <pc:docMk/>
            <pc:sldMk cId="124234716" sldId="319"/>
            <ac:spMk id="18" creationId="{4A62647B-1222-407C-8740-5A497612B1F5}"/>
          </ac:spMkLst>
        </pc:spChg>
        <pc:spChg chg="add del">
          <ac:chgData name="Brian Cruikshank" userId="8648d884-d5da-4ed1-9ff9-ecdb25a1ad27" providerId="ADAL" clId="{3A53D7C4-53BC-4F2F-99A6-DE20CF44CFA4}" dt="2025-06-08T13:52:24.960" v="965" actId="26606"/>
          <ac:spMkLst>
            <pc:docMk/>
            <pc:sldMk cId="124234716" sldId="319"/>
            <ac:spMk id="19" creationId="{B81933D1-5615-42C7-9C0B-4EB7105CCE2D}"/>
          </ac:spMkLst>
        </pc:spChg>
        <pc:spChg chg="add del">
          <ac:chgData name="Brian Cruikshank" userId="8648d884-d5da-4ed1-9ff9-ecdb25a1ad27" providerId="ADAL" clId="{3A53D7C4-53BC-4F2F-99A6-DE20CF44CFA4}" dt="2025-06-08T13:51:31.368" v="956" actId="26606"/>
          <ac:spMkLst>
            <pc:docMk/>
            <pc:sldMk cId="124234716" sldId="319"/>
            <ac:spMk id="20" creationId="{B9D7E975-9161-4F2D-AC53-69E1912F6B5D}"/>
          </ac:spMkLst>
        </pc:spChg>
        <pc:spChg chg="add del">
          <ac:chgData name="Brian Cruikshank" userId="8648d884-d5da-4ed1-9ff9-ecdb25a1ad27" providerId="ADAL" clId="{3A53D7C4-53BC-4F2F-99A6-DE20CF44CFA4}" dt="2025-06-08T13:51:31.368" v="956" actId="26606"/>
          <ac:spMkLst>
            <pc:docMk/>
            <pc:sldMk cId="124234716" sldId="319"/>
            <ac:spMk id="21" creationId="{827DC2C4-B485-428A-BF4A-472D2967F47F}"/>
          </ac:spMkLst>
        </pc:spChg>
        <pc:spChg chg="add del">
          <ac:chgData name="Brian Cruikshank" userId="8648d884-d5da-4ed1-9ff9-ecdb25a1ad27" providerId="ADAL" clId="{3A53D7C4-53BC-4F2F-99A6-DE20CF44CFA4}" dt="2025-06-08T13:51:31.368" v="956" actId="26606"/>
          <ac:spMkLst>
            <pc:docMk/>
            <pc:sldMk cId="124234716" sldId="319"/>
            <ac:spMk id="22" creationId="{463E6235-1649-4B47-9862-4026FC473B6F}"/>
          </ac:spMkLst>
        </pc:spChg>
        <pc:spChg chg="add del">
          <ac:chgData name="Brian Cruikshank" userId="8648d884-d5da-4ed1-9ff9-ecdb25a1ad27" providerId="ADAL" clId="{3A53D7C4-53BC-4F2F-99A6-DE20CF44CFA4}" dt="2025-06-08T13:52:24.960" v="965" actId="26606"/>
          <ac:spMkLst>
            <pc:docMk/>
            <pc:sldMk cId="124234716" sldId="319"/>
            <ac:spMk id="24" creationId="{47942995-B07F-4636-9A06-C6A104B260A8}"/>
          </ac:spMkLst>
        </pc:spChg>
        <pc:spChg chg="add del">
          <ac:chgData name="Brian Cruikshank" userId="8648d884-d5da-4ed1-9ff9-ecdb25a1ad27" providerId="ADAL" clId="{3A53D7C4-53BC-4F2F-99A6-DE20CF44CFA4}" dt="2025-06-08T13:52:24.960" v="965" actId="26606"/>
          <ac:spMkLst>
            <pc:docMk/>
            <pc:sldMk cId="124234716" sldId="319"/>
            <ac:spMk id="27" creationId="{19C9EAEA-39D0-4B0E-A0EB-51E7B26740B1}"/>
          </ac:spMkLst>
        </pc:spChg>
        <pc:spChg chg="add del">
          <ac:chgData name="Brian Cruikshank" userId="8648d884-d5da-4ed1-9ff9-ecdb25a1ad27" providerId="ADAL" clId="{3A53D7C4-53BC-4F2F-99A6-DE20CF44CFA4}" dt="2025-06-08T13:52:57.499" v="971" actId="26606"/>
          <ac:spMkLst>
            <pc:docMk/>
            <pc:sldMk cId="124234716" sldId="319"/>
            <ac:spMk id="32" creationId="{19D32F93-50AC-4C46-A5DB-291C60DDB7BD}"/>
          </ac:spMkLst>
        </pc:spChg>
        <pc:spChg chg="add del">
          <ac:chgData name="Brian Cruikshank" userId="8648d884-d5da-4ed1-9ff9-ecdb25a1ad27" providerId="ADAL" clId="{3A53D7C4-53BC-4F2F-99A6-DE20CF44CFA4}" dt="2025-06-08T13:52:57.499" v="971" actId="26606"/>
          <ac:spMkLst>
            <pc:docMk/>
            <pc:sldMk cId="124234716" sldId="319"/>
            <ac:spMk id="34" creationId="{86FD7672-78BE-4D6F-A711-2CDB79B52DFF}"/>
          </ac:spMkLst>
        </pc:spChg>
        <pc:spChg chg="add del">
          <ac:chgData name="Brian Cruikshank" userId="8648d884-d5da-4ed1-9ff9-ecdb25a1ad27" providerId="ADAL" clId="{3A53D7C4-53BC-4F2F-99A6-DE20CF44CFA4}" dt="2025-06-08T13:52:57.499" v="971" actId="26606"/>
          <ac:spMkLst>
            <pc:docMk/>
            <pc:sldMk cId="124234716" sldId="319"/>
            <ac:spMk id="36" creationId="{827DC2C4-B485-428A-BF4A-472D2967F47F}"/>
          </ac:spMkLst>
        </pc:spChg>
        <pc:spChg chg="add del">
          <ac:chgData name="Brian Cruikshank" userId="8648d884-d5da-4ed1-9ff9-ecdb25a1ad27" providerId="ADAL" clId="{3A53D7C4-53BC-4F2F-99A6-DE20CF44CFA4}" dt="2025-06-08T13:52:57.499" v="971" actId="26606"/>
          <ac:spMkLst>
            <pc:docMk/>
            <pc:sldMk cId="124234716" sldId="319"/>
            <ac:spMk id="38" creationId="{4A62647B-1222-407C-8740-5A497612B1F5}"/>
          </ac:spMkLst>
        </pc:spChg>
        <pc:spChg chg="add del">
          <ac:chgData name="Brian Cruikshank" userId="8648d884-d5da-4ed1-9ff9-ecdb25a1ad27" providerId="ADAL" clId="{3A53D7C4-53BC-4F2F-99A6-DE20CF44CFA4}" dt="2025-06-08T13:52:57.467" v="970" actId="26606"/>
          <ac:spMkLst>
            <pc:docMk/>
            <pc:sldMk cId="124234716" sldId="319"/>
            <ac:spMk id="43" creationId="{A8384FB5-9ADC-4DDC-881B-597D56F5B15D}"/>
          </ac:spMkLst>
        </pc:spChg>
        <pc:spChg chg="add del">
          <ac:chgData name="Brian Cruikshank" userId="8648d884-d5da-4ed1-9ff9-ecdb25a1ad27" providerId="ADAL" clId="{3A53D7C4-53BC-4F2F-99A6-DE20CF44CFA4}" dt="2025-06-08T13:52:57.467" v="970" actId="26606"/>
          <ac:spMkLst>
            <pc:docMk/>
            <pc:sldMk cId="124234716" sldId="319"/>
            <ac:spMk id="45" creationId="{91E5A9A7-95C6-4F4F-B00E-C82E07FE62EF}"/>
          </ac:spMkLst>
        </pc:spChg>
        <pc:spChg chg="add del">
          <ac:chgData name="Brian Cruikshank" userId="8648d884-d5da-4ed1-9ff9-ecdb25a1ad27" providerId="ADAL" clId="{3A53D7C4-53BC-4F2F-99A6-DE20CF44CFA4}" dt="2025-06-08T13:52:57.467" v="970" actId="26606"/>
          <ac:spMkLst>
            <pc:docMk/>
            <pc:sldMk cId="124234716" sldId="319"/>
            <ac:spMk id="47" creationId="{D07DD2DE-F619-49DD-B5E7-03A290FF4ED1}"/>
          </ac:spMkLst>
        </pc:spChg>
        <pc:spChg chg="add del">
          <ac:chgData name="Brian Cruikshank" userId="8648d884-d5da-4ed1-9ff9-ecdb25a1ad27" providerId="ADAL" clId="{3A53D7C4-53BC-4F2F-99A6-DE20CF44CFA4}" dt="2025-06-08T13:52:57.467" v="970" actId="26606"/>
          <ac:spMkLst>
            <pc:docMk/>
            <pc:sldMk cId="124234716" sldId="319"/>
            <ac:spMk id="49" creationId="{85149191-5F60-4A28-AAFF-039F96B0F3EC}"/>
          </ac:spMkLst>
        </pc:spChg>
        <pc:spChg chg="add del">
          <ac:chgData name="Brian Cruikshank" userId="8648d884-d5da-4ed1-9ff9-ecdb25a1ad27" providerId="ADAL" clId="{3A53D7C4-53BC-4F2F-99A6-DE20CF44CFA4}" dt="2025-06-08T13:54:33.201" v="988" actId="26606"/>
          <ac:spMkLst>
            <pc:docMk/>
            <pc:sldMk cId="124234716" sldId="319"/>
            <ac:spMk id="50" creationId="{B81933D1-5615-42C7-9C0B-4EB7105CCE2D}"/>
          </ac:spMkLst>
        </pc:spChg>
        <pc:spChg chg="add del">
          <ac:chgData name="Brian Cruikshank" userId="8648d884-d5da-4ed1-9ff9-ecdb25a1ad27" providerId="ADAL" clId="{3A53D7C4-53BC-4F2F-99A6-DE20CF44CFA4}" dt="2025-06-08T13:52:57.467" v="970" actId="26606"/>
          <ac:spMkLst>
            <pc:docMk/>
            <pc:sldMk cId="124234716" sldId="319"/>
            <ac:spMk id="51" creationId="{F8260ED5-17F7-4158-B241-D51DD4CF1B7E}"/>
          </ac:spMkLst>
        </pc:spChg>
        <pc:spChg chg="add del">
          <ac:chgData name="Brian Cruikshank" userId="8648d884-d5da-4ed1-9ff9-ecdb25a1ad27" providerId="ADAL" clId="{3A53D7C4-53BC-4F2F-99A6-DE20CF44CFA4}" dt="2025-06-08T13:54:33.201" v="988" actId="26606"/>
          <ac:spMkLst>
            <pc:docMk/>
            <pc:sldMk cId="124234716" sldId="319"/>
            <ac:spMk id="52" creationId="{19C9EAEA-39D0-4B0E-A0EB-51E7B26740B1}"/>
          </ac:spMkLst>
        </pc:spChg>
        <pc:spChg chg="add del">
          <ac:chgData name="Brian Cruikshank" userId="8648d884-d5da-4ed1-9ff9-ecdb25a1ad27" providerId="ADAL" clId="{3A53D7C4-53BC-4F2F-99A6-DE20CF44CFA4}" dt="2025-06-08T13:54:33.201" v="988" actId="26606"/>
          <ac:spMkLst>
            <pc:docMk/>
            <pc:sldMk cId="124234716" sldId="319"/>
            <ac:spMk id="53" creationId="{47942995-B07F-4636-9A06-C6A104B260A8}"/>
          </ac:spMkLst>
        </pc:spChg>
        <pc:spChg chg="add del">
          <ac:chgData name="Brian Cruikshank" userId="8648d884-d5da-4ed1-9ff9-ecdb25a1ad27" providerId="ADAL" clId="{3A53D7C4-53BC-4F2F-99A6-DE20CF44CFA4}" dt="2025-06-08T13:54:26.871" v="985" actId="26606"/>
          <ac:spMkLst>
            <pc:docMk/>
            <pc:sldMk cId="124234716" sldId="319"/>
            <ac:spMk id="60" creationId="{BCED4D40-4B67-4331-AC48-79B82B4A47D8}"/>
          </ac:spMkLst>
        </pc:spChg>
        <pc:spChg chg="add del">
          <ac:chgData name="Brian Cruikshank" userId="8648d884-d5da-4ed1-9ff9-ecdb25a1ad27" providerId="ADAL" clId="{3A53D7C4-53BC-4F2F-99A6-DE20CF44CFA4}" dt="2025-06-08T13:54:26.871" v="985" actId="26606"/>
          <ac:spMkLst>
            <pc:docMk/>
            <pc:sldMk cId="124234716" sldId="319"/>
            <ac:spMk id="62" creationId="{670CEDEF-4F34-412E-84EE-329C1E936AF5}"/>
          </ac:spMkLst>
        </pc:spChg>
        <pc:spChg chg="add del">
          <ac:chgData name="Brian Cruikshank" userId="8648d884-d5da-4ed1-9ff9-ecdb25a1ad27" providerId="ADAL" clId="{3A53D7C4-53BC-4F2F-99A6-DE20CF44CFA4}" dt="2025-06-08T13:54:33.170" v="987" actId="26606"/>
          <ac:spMkLst>
            <pc:docMk/>
            <pc:sldMk cId="124234716" sldId="319"/>
            <ac:spMk id="64" creationId="{6753252F-4873-4F63-801D-CC719279A7D5}"/>
          </ac:spMkLst>
        </pc:spChg>
        <pc:spChg chg="add del">
          <ac:chgData name="Brian Cruikshank" userId="8648d884-d5da-4ed1-9ff9-ecdb25a1ad27" providerId="ADAL" clId="{3A53D7C4-53BC-4F2F-99A6-DE20CF44CFA4}" dt="2025-06-08T13:54:33.170" v="987" actId="26606"/>
          <ac:spMkLst>
            <pc:docMk/>
            <pc:sldMk cId="124234716" sldId="319"/>
            <ac:spMk id="65" creationId="{047C8CCB-F95D-4249-92DD-651249D3535A}"/>
          </ac:spMkLst>
        </pc:spChg>
        <pc:spChg chg="add">
          <ac:chgData name="Brian Cruikshank" userId="8648d884-d5da-4ed1-9ff9-ecdb25a1ad27" providerId="ADAL" clId="{3A53D7C4-53BC-4F2F-99A6-DE20CF44CFA4}" dt="2025-06-08T13:54:33.201" v="988" actId="26606"/>
          <ac:spMkLst>
            <pc:docMk/>
            <pc:sldMk cId="124234716" sldId="319"/>
            <ac:spMk id="67" creationId="{F0DCC097-1DB8-4B6D-85D0-6FBA0E1CA4BA}"/>
          </ac:spMkLst>
        </pc:spChg>
        <pc:spChg chg="add">
          <ac:chgData name="Brian Cruikshank" userId="8648d884-d5da-4ed1-9ff9-ecdb25a1ad27" providerId="ADAL" clId="{3A53D7C4-53BC-4F2F-99A6-DE20CF44CFA4}" dt="2025-06-08T13:54:33.201" v="988" actId="26606"/>
          <ac:spMkLst>
            <pc:docMk/>
            <pc:sldMk cId="124234716" sldId="319"/>
            <ac:spMk id="68" creationId="{E0B58608-23C8-4441-994D-C6823EEE1DB7}"/>
          </ac:spMkLst>
        </pc:spChg>
        <pc:grpChg chg="add del">
          <ac:chgData name="Brian Cruikshank" userId="8648d884-d5da-4ed1-9ff9-ecdb25a1ad27" providerId="ADAL" clId="{3A53D7C4-53BC-4F2F-99A6-DE20CF44CFA4}" dt="2025-06-08T13:52:24.960" v="965" actId="26606"/>
          <ac:grpSpMkLst>
            <pc:docMk/>
            <pc:sldMk cId="124234716" sldId="319"/>
            <ac:grpSpMk id="25" creationId="{032D8612-31EB-44CF-A1D0-14FD4C705424}"/>
          </ac:grpSpMkLst>
        </pc:grpChg>
        <pc:grpChg chg="add del">
          <ac:chgData name="Brian Cruikshank" userId="8648d884-d5da-4ed1-9ff9-ecdb25a1ad27" providerId="ADAL" clId="{3A53D7C4-53BC-4F2F-99A6-DE20CF44CFA4}" dt="2025-06-08T13:54:33.201" v="988" actId="26606"/>
          <ac:grpSpMkLst>
            <pc:docMk/>
            <pc:sldMk cId="124234716" sldId="319"/>
            <ac:grpSpMk id="54" creationId="{032D8612-31EB-44CF-A1D0-14FD4C705424}"/>
          </ac:grpSpMkLst>
        </pc:grpChg>
        <pc:graphicFrameChg chg="add mod modGraphic">
          <ac:chgData name="Brian Cruikshank" userId="8648d884-d5da-4ed1-9ff9-ecdb25a1ad27" providerId="ADAL" clId="{3A53D7C4-53BC-4F2F-99A6-DE20CF44CFA4}" dt="2025-06-08T13:55:15.796" v="994" actId="14100"/>
          <ac:graphicFrameMkLst>
            <pc:docMk/>
            <pc:sldMk cId="124234716" sldId="319"/>
            <ac:graphicFrameMk id="7" creationId="{19643B94-C232-C7DE-DD33-06878FEB4C02}"/>
          </ac:graphicFrameMkLst>
        </pc:graphicFrameChg>
        <pc:picChg chg="add mod">
          <ac:chgData name="Brian Cruikshank" userId="8648d884-d5da-4ed1-9ff9-ecdb25a1ad27" providerId="ADAL" clId="{3A53D7C4-53BC-4F2F-99A6-DE20CF44CFA4}" dt="2025-06-08T14:07:21.103" v="1486" actId="1076"/>
          <ac:picMkLst>
            <pc:docMk/>
            <pc:sldMk cId="124234716" sldId="319"/>
            <ac:picMk id="8" creationId="{0EBD8A06-518B-9C88-391C-5760D7483B06}"/>
          </ac:picMkLst>
        </pc:picChg>
      </pc:sldChg>
      <pc:sldChg chg="add">
        <pc:chgData name="Brian Cruikshank" userId="8648d884-d5da-4ed1-9ff9-ecdb25a1ad27" providerId="ADAL" clId="{3A53D7C4-53BC-4F2F-99A6-DE20CF44CFA4}" dt="2025-06-08T13:56:42.989" v="1166" actId="2890"/>
        <pc:sldMkLst>
          <pc:docMk/>
          <pc:sldMk cId="3608241290" sldId="320"/>
        </pc:sldMkLst>
      </pc:sldChg>
      <pc:sldChg chg="modSp add mod ord">
        <pc:chgData name="Brian Cruikshank" userId="8648d884-d5da-4ed1-9ff9-ecdb25a1ad27" providerId="ADAL" clId="{3A53D7C4-53BC-4F2F-99A6-DE20CF44CFA4}" dt="2025-06-08T14:06:17.128" v="1445" actId="1076"/>
        <pc:sldMkLst>
          <pc:docMk/>
          <pc:sldMk cId="212413160" sldId="321"/>
        </pc:sldMkLst>
        <pc:spChg chg="mod">
          <ac:chgData name="Brian Cruikshank" userId="8648d884-d5da-4ed1-9ff9-ecdb25a1ad27" providerId="ADAL" clId="{3A53D7C4-53BC-4F2F-99A6-DE20CF44CFA4}" dt="2025-06-08T14:06:17.128" v="1445" actId="1076"/>
          <ac:spMkLst>
            <pc:docMk/>
            <pc:sldMk cId="212413160" sldId="321"/>
            <ac:spMk id="2" creationId="{C1D67D3A-82DA-D249-1495-0C92760840E5}"/>
          </ac:spMkLst>
        </pc:spChg>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6" Type="http://schemas.openxmlformats.org/officeDocument/2006/relationships/image" Target="../media/image22.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20.svg"/></Relationships>
</file>

<file path=ppt/diagrams/_rels/data3.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6" Type="http://schemas.openxmlformats.org/officeDocument/2006/relationships/image" Target="../media/image22.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20.svg"/></Relationships>
</file>

<file path=ppt/diagrams/_rels/drawing3.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C073EF-794B-429D-B50C-E79F463018FB}" type="doc">
      <dgm:prSet loTypeId="urn:microsoft.com/office/officeart/2005/8/layout/hierarchy1" loCatId="hierarchy" qsTypeId="urn:microsoft.com/office/officeart/2005/8/quickstyle/simple2" qsCatId="simple" csTypeId="urn:microsoft.com/office/officeart/2005/8/colors/colorful1" csCatId="colorful" phldr="1"/>
      <dgm:spPr/>
      <dgm:t>
        <a:bodyPr/>
        <a:lstStyle/>
        <a:p>
          <a:endParaRPr lang="en-US"/>
        </a:p>
      </dgm:t>
    </dgm:pt>
    <dgm:pt modelId="{E1DD6C62-BF5C-49ED-859E-3A6F05CB6411}">
      <dgm:prSet/>
      <dgm:spPr>
        <a:solidFill>
          <a:schemeClr val="bg1">
            <a:alpha val="90000"/>
          </a:schemeClr>
        </a:solidFill>
      </dgm:spPr>
      <dgm:t>
        <a:bodyPr/>
        <a:lstStyle/>
        <a:p>
          <a:r>
            <a:rPr lang="en-US" dirty="0"/>
            <a:t>What’s one food you wish you could bring on the trip but can’t?</a:t>
          </a:r>
        </a:p>
      </dgm:t>
    </dgm:pt>
    <dgm:pt modelId="{08A187F2-73AD-4A12-9B8F-F524B481DD0B}" type="parTrans" cxnId="{71FDCB98-E64F-41D3-93B5-722EA454A208}">
      <dgm:prSet/>
      <dgm:spPr/>
      <dgm:t>
        <a:bodyPr/>
        <a:lstStyle/>
        <a:p>
          <a:endParaRPr lang="en-US"/>
        </a:p>
      </dgm:t>
    </dgm:pt>
    <dgm:pt modelId="{FE8D5695-B55F-47B0-B64D-50DC31256A8B}" type="sibTrans" cxnId="{71FDCB98-E64F-41D3-93B5-722EA454A208}">
      <dgm:prSet/>
      <dgm:spPr/>
      <dgm:t>
        <a:bodyPr/>
        <a:lstStyle/>
        <a:p>
          <a:endParaRPr lang="en-US"/>
        </a:p>
      </dgm:t>
    </dgm:pt>
    <dgm:pt modelId="{238F9900-C2E9-47FA-A75F-BCAB1F9EF575}" type="pres">
      <dgm:prSet presAssocID="{E5C073EF-794B-429D-B50C-E79F463018FB}" presName="hierChild1" presStyleCnt="0">
        <dgm:presLayoutVars>
          <dgm:chPref val="1"/>
          <dgm:dir/>
          <dgm:animOne val="branch"/>
          <dgm:animLvl val="lvl"/>
          <dgm:resizeHandles/>
        </dgm:presLayoutVars>
      </dgm:prSet>
      <dgm:spPr/>
    </dgm:pt>
    <dgm:pt modelId="{FE4DCD0B-210B-4D43-AF3B-D7FB082D9C00}" type="pres">
      <dgm:prSet presAssocID="{E1DD6C62-BF5C-49ED-859E-3A6F05CB6411}" presName="hierRoot1" presStyleCnt="0"/>
      <dgm:spPr/>
    </dgm:pt>
    <dgm:pt modelId="{9C89575C-5E42-4936-83F2-5F462981133B}" type="pres">
      <dgm:prSet presAssocID="{E1DD6C62-BF5C-49ED-859E-3A6F05CB6411}" presName="composite" presStyleCnt="0"/>
      <dgm:spPr/>
    </dgm:pt>
    <dgm:pt modelId="{F9D2BFEB-FCAE-4C05-B405-73CC325BCCB9}" type="pres">
      <dgm:prSet presAssocID="{E1DD6C62-BF5C-49ED-859E-3A6F05CB6411}" presName="background" presStyleLbl="node0" presStyleIdx="0" presStyleCnt="1"/>
      <dgm:spPr/>
    </dgm:pt>
    <dgm:pt modelId="{27399531-7006-4A81-8176-A486C135E570}" type="pres">
      <dgm:prSet presAssocID="{E1DD6C62-BF5C-49ED-859E-3A6F05CB6411}" presName="text" presStyleLbl="fgAcc0" presStyleIdx="0" presStyleCnt="1" custLinFactNeighborX="-16684" custLinFactNeighborY="-31039">
        <dgm:presLayoutVars>
          <dgm:chPref val="3"/>
        </dgm:presLayoutVars>
      </dgm:prSet>
      <dgm:spPr/>
    </dgm:pt>
    <dgm:pt modelId="{2C4C671E-E333-46AA-9435-3A80E22E8C0E}" type="pres">
      <dgm:prSet presAssocID="{E1DD6C62-BF5C-49ED-859E-3A6F05CB6411}" presName="hierChild2" presStyleCnt="0"/>
      <dgm:spPr/>
    </dgm:pt>
  </dgm:ptLst>
  <dgm:cxnLst>
    <dgm:cxn modelId="{F2785E0C-4168-42EA-98C2-9FF32C909F4D}" type="presOf" srcId="{E1DD6C62-BF5C-49ED-859E-3A6F05CB6411}" destId="{27399531-7006-4A81-8176-A486C135E570}" srcOrd="0" destOrd="0" presId="urn:microsoft.com/office/officeart/2005/8/layout/hierarchy1"/>
    <dgm:cxn modelId="{BC6C715E-A848-42AF-9F00-68DA05006F6A}" type="presOf" srcId="{E5C073EF-794B-429D-B50C-E79F463018FB}" destId="{238F9900-C2E9-47FA-A75F-BCAB1F9EF575}" srcOrd="0" destOrd="0" presId="urn:microsoft.com/office/officeart/2005/8/layout/hierarchy1"/>
    <dgm:cxn modelId="{71FDCB98-E64F-41D3-93B5-722EA454A208}" srcId="{E5C073EF-794B-429D-B50C-E79F463018FB}" destId="{E1DD6C62-BF5C-49ED-859E-3A6F05CB6411}" srcOrd="0" destOrd="0" parTransId="{08A187F2-73AD-4A12-9B8F-F524B481DD0B}" sibTransId="{FE8D5695-B55F-47B0-B64D-50DC31256A8B}"/>
    <dgm:cxn modelId="{5F0A1B3E-C5DE-4E98-971F-165EF08C4C85}" type="presParOf" srcId="{238F9900-C2E9-47FA-A75F-BCAB1F9EF575}" destId="{FE4DCD0B-210B-4D43-AF3B-D7FB082D9C00}" srcOrd="0" destOrd="0" presId="urn:microsoft.com/office/officeart/2005/8/layout/hierarchy1"/>
    <dgm:cxn modelId="{12C19AAD-9DE0-4391-9184-9E31D0692BFC}" type="presParOf" srcId="{FE4DCD0B-210B-4D43-AF3B-D7FB082D9C00}" destId="{9C89575C-5E42-4936-83F2-5F462981133B}" srcOrd="0" destOrd="0" presId="urn:microsoft.com/office/officeart/2005/8/layout/hierarchy1"/>
    <dgm:cxn modelId="{628183F2-028F-4FC6-8F5A-53F72F95D83A}" type="presParOf" srcId="{9C89575C-5E42-4936-83F2-5F462981133B}" destId="{F9D2BFEB-FCAE-4C05-B405-73CC325BCCB9}" srcOrd="0" destOrd="0" presId="urn:microsoft.com/office/officeart/2005/8/layout/hierarchy1"/>
    <dgm:cxn modelId="{4F7B3DFB-F1A9-4E9F-9D71-17544C70C890}" type="presParOf" srcId="{9C89575C-5E42-4936-83F2-5F462981133B}" destId="{27399531-7006-4A81-8176-A486C135E570}" srcOrd="1" destOrd="0" presId="urn:microsoft.com/office/officeart/2005/8/layout/hierarchy1"/>
    <dgm:cxn modelId="{B2165403-2177-452E-AFE0-C461A759C5ED}" type="presParOf" srcId="{FE4DCD0B-210B-4D43-AF3B-D7FB082D9C00}" destId="{2C4C671E-E333-46AA-9435-3A80E22E8C0E}"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775B176-527E-4B7A-B139-956E6BF65B07}" type="doc">
      <dgm:prSet loTypeId="urn:microsoft.com/office/officeart/2018/5/layout/IconLeafLabelList" loCatId="icon" qsTypeId="urn:microsoft.com/office/officeart/2005/8/quickstyle/simple1" qsCatId="simple" csTypeId="urn:microsoft.com/office/officeart/2005/8/colors/accent4_3" csCatId="accent4" phldr="1"/>
      <dgm:spPr/>
      <dgm:t>
        <a:bodyPr/>
        <a:lstStyle/>
        <a:p>
          <a:endParaRPr lang="en-US"/>
        </a:p>
      </dgm:t>
    </dgm:pt>
    <dgm:pt modelId="{A8BB4F36-E525-4081-823F-0A46BBBC632E}">
      <dgm:prSet/>
      <dgm:spPr/>
      <dgm:t>
        <a:bodyPr/>
        <a:lstStyle/>
        <a:p>
          <a:pPr>
            <a:lnSpc>
              <a:spcPct val="100000"/>
            </a:lnSpc>
            <a:defRPr cap="all"/>
          </a:pPr>
          <a:r>
            <a:rPr lang="en-US" b="1" i="0" baseline="0"/>
            <a:t>Flight Schedules</a:t>
          </a:r>
          <a:endParaRPr lang="en-US"/>
        </a:p>
      </dgm:t>
    </dgm:pt>
    <dgm:pt modelId="{2BC6F792-C2D5-4F08-9467-CFF281EFEE0A}" type="parTrans" cxnId="{50EC2D20-4C37-4BE6-8016-5ABC73EEBFBB}">
      <dgm:prSet/>
      <dgm:spPr/>
      <dgm:t>
        <a:bodyPr/>
        <a:lstStyle/>
        <a:p>
          <a:endParaRPr lang="en-US"/>
        </a:p>
      </dgm:t>
    </dgm:pt>
    <dgm:pt modelId="{444B294F-8D46-467A-A8B5-3D7D1C8A81E5}" type="sibTrans" cxnId="{50EC2D20-4C37-4BE6-8016-5ABC73EEBFBB}">
      <dgm:prSet/>
      <dgm:spPr/>
      <dgm:t>
        <a:bodyPr/>
        <a:lstStyle/>
        <a:p>
          <a:endParaRPr lang="en-US"/>
        </a:p>
      </dgm:t>
    </dgm:pt>
    <dgm:pt modelId="{9C1677C2-DD27-475A-B56B-A66075E669A0}">
      <dgm:prSet/>
      <dgm:spPr/>
      <dgm:t>
        <a:bodyPr/>
        <a:lstStyle/>
        <a:p>
          <a:pPr>
            <a:lnSpc>
              <a:spcPct val="100000"/>
            </a:lnSpc>
            <a:defRPr cap="all"/>
          </a:pPr>
          <a:r>
            <a:rPr lang="en-US" b="1"/>
            <a:t>Transportation to the airport</a:t>
          </a:r>
          <a:endParaRPr lang="en-US"/>
        </a:p>
      </dgm:t>
    </dgm:pt>
    <dgm:pt modelId="{3A1D81D0-C744-46EB-8A3B-7518CFAABA0F}" type="parTrans" cxnId="{7810D3F4-7782-494E-98B7-9C908C1BF765}">
      <dgm:prSet/>
      <dgm:spPr/>
      <dgm:t>
        <a:bodyPr/>
        <a:lstStyle/>
        <a:p>
          <a:endParaRPr lang="en-US"/>
        </a:p>
      </dgm:t>
    </dgm:pt>
    <dgm:pt modelId="{C5AA6226-E652-46D9-8C1D-C5745D55150C}" type="sibTrans" cxnId="{7810D3F4-7782-494E-98B7-9C908C1BF765}">
      <dgm:prSet/>
      <dgm:spPr/>
      <dgm:t>
        <a:bodyPr/>
        <a:lstStyle/>
        <a:p>
          <a:endParaRPr lang="en-US"/>
        </a:p>
      </dgm:t>
    </dgm:pt>
    <dgm:pt modelId="{49CC98F8-E67B-4B3C-8253-FD6ABAFD4207}">
      <dgm:prSet/>
      <dgm:spPr/>
      <dgm:t>
        <a:bodyPr/>
        <a:lstStyle/>
        <a:p>
          <a:pPr>
            <a:lnSpc>
              <a:spcPct val="100000"/>
            </a:lnSpc>
            <a:defRPr cap="all"/>
          </a:pPr>
          <a:r>
            <a:rPr lang="en-US" b="1"/>
            <a:t>Review packing needs</a:t>
          </a:r>
          <a:endParaRPr lang="en-US"/>
        </a:p>
      </dgm:t>
    </dgm:pt>
    <dgm:pt modelId="{114D212E-B210-49C9-8307-74063FDBAE3C}" type="parTrans" cxnId="{4125D18C-342B-4F9C-9374-71B884E60C2D}">
      <dgm:prSet/>
      <dgm:spPr/>
      <dgm:t>
        <a:bodyPr/>
        <a:lstStyle/>
        <a:p>
          <a:endParaRPr lang="en-US"/>
        </a:p>
      </dgm:t>
    </dgm:pt>
    <dgm:pt modelId="{6FE55C7F-5C39-4EA9-B1CC-E11E843C3FFB}" type="sibTrans" cxnId="{4125D18C-342B-4F9C-9374-71B884E60C2D}">
      <dgm:prSet/>
      <dgm:spPr/>
      <dgm:t>
        <a:bodyPr/>
        <a:lstStyle/>
        <a:p>
          <a:endParaRPr lang="en-US"/>
        </a:p>
      </dgm:t>
    </dgm:pt>
    <dgm:pt modelId="{56967832-0ADD-4D0E-9E14-F23629904FA3}">
      <dgm:prSet/>
      <dgm:spPr/>
      <dgm:t>
        <a:bodyPr/>
        <a:lstStyle/>
        <a:p>
          <a:pPr>
            <a:lnSpc>
              <a:spcPct val="100000"/>
            </a:lnSpc>
            <a:defRPr cap="all"/>
          </a:pPr>
          <a:r>
            <a:rPr lang="en-US" b="1" i="0" baseline="0" dirty="0"/>
            <a:t>Coordinate Minis</a:t>
          </a:r>
          <a:r>
            <a:rPr lang="en-US" b="1" dirty="0"/>
            <a:t>try supplies packing</a:t>
          </a:r>
          <a:endParaRPr lang="en-US" dirty="0"/>
        </a:p>
      </dgm:t>
    </dgm:pt>
    <dgm:pt modelId="{F381ADD2-08D3-4BD9-A84E-1F45E5032845}" type="parTrans" cxnId="{23735F23-3838-4159-A21A-50D0E96FFB6D}">
      <dgm:prSet/>
      <dgm:spPr/>
      <dgm:t>
        <a:bodyPr/>
        <a:lstStyle/>
        <a:p>
          <a:endParaRPr lang="en-US"/>
        </a:p>
      </dgm:t>
    </dgm:pt>
    <dgm:pt modelId="{63B13507-F186-4DD8-985E-413E8C5BCF7D}" type="sibTrans" cxnId="{23735F23-3838-4159-A21A-50D0E96FFB6D}">
      <dgm:prSet/>
      <dgm:spPr/>
      <dgm:t>
        <a:bodyPr/>
        <a:lstStyle/>
        <a:p>
          <a:endParaRPr lang="en-US"/>
        </a:p>
      </dgm:t>
    </dgm:pt>
    <dgm:pt modelId="{46AF2883-CD7E-43C6-8761-596D1B36AFC0}">
      <dgm:prSet/>
      <dgm:spPr/>
      <dgm:t>
        <a:bodyPr/>
        <a:lstStyle/>
        <a:p>
          <a:pPr>
            <a:lnSpc>
              <a:spcPct val="100000"/>
            </a:lnSpc>
            <a:defRPr cap="all"/>
          </a:pPr>
          <a:r>
            <a:rPr lang="en-US" b="1" i="0" baseline="0"/>
            <a:t>Mission Journals</a:t>
          </a:r>
          <a:endParaRPr lang="en-US"/>
        </a:p>
      </dgm:t>
    </dgm:pt>
    <dgm:pt modelId="{583CC134-1CDD-4641-9F7D-F84E7C4A2899}" type="parTrans" cxnId="{598B16B9-91FE-481E-8529-221E9E8559C3}">
      <dgm:prSet/>
      <dgm:spPr/>
      <dgm:t>
        <a:bodyPr/>
        <a:lstStyle/>
        <a:p>
          <a:endParaRPr lang="en-US"/>
        </a:p>
      </dgm:t>
    </dgm:pt>
    <dgm:pt modelId="{C6205871-8105-4EC2-8926-663ADC228205}" type="sibTrans" cxnId="{598B16B9-91FE-481E-8529-221E9E8559C3}">
      <dgm:prSet/>
      <dgm:spPr/>
      <dgm:t>
        <a:bodyPr/>
        <a:lstStyle/>
        <a:p>
          <a:endParaRPr lang="en-US"/>
        </a:p>
      </dgm:t>
    </dgm:pt>
    <dgm:pt modelId="{2DD0A6EA-DA81-4EE2-82E4-A744FFB4EEF0}">
      <dgm:prSet/>
      <dgm:spPr/>
      <dgm:t>
        <a:bodyPr/>
        <a:lstStyle/>
        <a:p>
          <a:pPr>
            <a:lnSpc>
              <a:spcPct val="100000"/>
            </a:lnSpc>
            <a:defRPr cap="all"/>
          </a:pPr>
          <a:r>
            <a:rPr lang="en-US" b="1"/>
            <a:t>Tee shirts</a:t>
          </a:r>
          <a:endParaRPr lang="en-US"/>
        </a:p>
      </dgm:t>
    </dgm:pt>
    <dgm:pt modelId="{DEB97CE1-93B5-418E-A6A8-09FD05EBA9E1}" type="parTrans" cxnId="{19A5ADC7-86D5-4BD3-BC97-ABB9EA2A960C}">
      <dgm:prSet/>
      <dgm:spPr/>
      <dgm:t>
        <a:bodyPr/>
        <a:lstStyle/>
        <a:p>
          <a:endParaRPr lang="en-US"/>
        </a:p>
      </dgm:t>
    </dgm:pt>
    <dgm:pt modelId="{99FDA351-D118-4C36-9DC6-1D2BB7B84D13}" type="sibTrans" cxnId="{19A5ADC7-86D5-4BD3-BC97-ABB9EA2A960C}">
      <dgm:prSet/>
      <dgm:spPr/>
      <dgm:t>
        <a:bodyPr/>
        <a:lstStyle/>
        <a:p>
          <a:endParaRPr lang="en-US"/>
        </a:p>
      </dgm:t>
    </dgm:pt>
    <dgm:pt modelId="{C1227E85-56EA-4316-9179-9C90ABC47371}">
      <dgm:prSet/>
      <dgm:spPr/>
      <dgm:t>
        <a:bodyPr/>
        <a:lstStyle/>
        <a:p>
          <a:pPr>
            <a:lnSpc>
              <a:spcPct val="100000"/>
            </a:lnSpc>
            <a:defRPr cap="all"/>
          </a:pPr>
          <a:r>
            <a:rPr lang="en-US" b="1" i="0" baseline="0"/>
            <a:t>Day off activity on the trip</a:t>
          </a:r>
          <a:r>
            <a:rPr lang="en-US" b="1"/>
            <a:t> preparation</a:t>
          </a:r>
          <a:endParaRPr lang="en-US"/>
        </a:p>
      </dgm:t>
    </dgm:pt>
    <dgm:pt modelId="{F9E971F6-3736-4857-B859-50F4DD2B002A}" type="parTrans" cxnId="{1079E52A-D278-4429-86C1-84EAA5F43A7A}">
      <dgm:prSet/>
      <dgm:spPr/>
      <dgm:t>
        <a:bodyPr/>
        <a:lstStyle/>
        <a:p>
          <a:endParaRPr lang="en-US"/>
        </a:p>
      </dgm:t>
    </dgm:pt>
    <dgm:pt modelId="{E32F0E23-A001-4E5E-A6D5-18DB14BD658A}" type="sibTrans" cxnId="{1079E52A-D278-4429-86C1-84EAA5F43A7A}">
      <dgm:prSet/>
      <dgm:spPr/>
      <dgm:t>
        <a:bodyPr/>
        <a:lstStyle/>
        <a:p>
          <a:endParaRPr lang="en-US"/>
        </a:p>
      </dgm:t>
    </dgm:pt>
    <dgm:pt modelId="{B6406B98-BEB6-4D74-9595-F257378FBF40}">
      <dgm:prSet/>
      <dgm:spPr/>
      <dgm:t>
        <a:bodyPr/>
        <a:lstStyle/>
        <a:p>
          <a:pPr>
            <a:lnSpc>
              <a:spcPct val="100000"/>
            </a:lnSpc>
            <a:defRPr cap="all"/>
          </a:pPr>
          <a:r>
            <a:rPr lang="en-US" b="1"/>
            <a:t>What else is on your mind? </a:t>
          </a:r>
          <a:endParaRPr lang="en-US"/>
        </a:p>
      </dgm:t>
    </dgm:pt>
    <dgm:pt modelId="{E0DF57E0-BC2E-46D2-B1E8-0E026338A499}" type="parTrans" cxnId="{3B556E92-B53E-4915-8136-AC8C3C154B93}">
      <dgm:prSet/>
      <dgm:spPr/>
      <dgm:t>
        <a:bodyPr/>
        <a:lstStyle/>
        <a:p>
          <a:endParaRPr lang="en-US"/>
        </a:p>
      </dgm:t>
    </dgm:pt>
    <dgm:pt modelId="{2A1FF108-7045-459C-A3E5-88344F76E09F}" type="sibTrans" cxnId="{3B556E92-B53E-4915-8136-AC8C3C154B93}">
      <dgm:prSet/>
      <dgm:spPr/>
      <dgm:t>
        <a:bodyPr/>
        <a:lstStyle/>
        <a:p>
          <a:endParaRPr lang="en-US"/>
        </a:p>
      </dgm:t>
    </dgm:pt>
    <dgm:pt modelId="{C8276BEE-2236-4E07-AE25-AB20EA51E1C1}" type="pres">
      <dgm:prSet presAssocID="{C775B176-527E-4B7A-B139-956E6BF65B07}" presName="root" presStyleCnt="0">
        <dgm:presLayoutVars>
          <dgm:dir/>
          <dgm:resizeHandles val="exact"/>
        </dgm:presLayoutVars>
      </dgm:prSet>
      <dgm:spPr/>
    </dgm:pt>
    <dgm:pt modelId="{25D9DC30-6DF9-4BFB-9330-A7A464F4494A}" type="pres">
      <dgm:prSet presAssocID="{A8BB4F36-E525-4081-823F-0A46BBBC632E}" presName="compNode" presStyleCnt="0"/>
      <dgm:spPr/>
    </dgm:pt>
    <dgm:pt modelId="{D14B870C-C91D-4265-A25F-1BEF12C25ACC}" type="pres">
      <dgm:prSet presAssocID="{A8BB4F36-E525-4081-823F-0A46BBBC632E}" presName="iconBgRect" presStyleLbl="bgShp" presStyleIdx="0" presStyleCnt="8"/>
      <dgm:spPr>
        <a:prstGeom prst="round2DiagRect">
          <a:avLst>
            <a:gd name="adj1" fmla="val 29727"/>
            <a:gd name="adj2" fmla="val 0"/>
          </a:avLst>
        </a:prstGeom>
      </dgm:spPr>
    </dgm:pt>
    <dgm:pt modelId="{D9182DEE-20CB-4640-8A72-01BED32D5C87}" type="pres">
      <dgm:prSet presAssocID="{A8BB4F36-E525-4081-823F-0A46BBBC632E}"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Airplane"/>
        </a:ext>
      </dgm:extLst>
    </dgm:pt>
    <dgm:pt modelId="{48E77ECB-6DB1-4F66-A081-8FE37067AFBF}" type="pres">
      <dgm:prSet presAssocID="{A8BB4F36-E525-4081-823F-0A46BBBC632E}" presName="spaceRect" presStyleCnt="0"/>
      <dgm:spPr/>
    </dgm:pt>
    <dgm:pt modelId="{57AE5F25-F80F-41AE-BFA4-898A38ABF75D}" type="pres">
      <dgm:prSet presAssocID="{A8BB4F36-E525-4081-823F-0A46BBBC632E}" presName="textRect" presStyleLbl="revTx" presStyleIdx="0" presStyleCnt="8">
        <dgm:presLayoutVars>
          <dgm:chMax val="1"/>
          <dgm:chPref val="1"/>
        </dgm:presLayoutVars>
      </dgm:prSet>
      <dgm:spPr/>
    </dgm:pt>
    <dgm:pt modelId="{95C11088-CE8F-46D8-AB8E-D58B897922F9}" type="pres">
      <dgm:prSet presAssocID="{444B294F-8D46-467A-A8B5-3D7D1C8A81E5}" presName="sibTrans" presStyleCnt="0"/>
      <dgm:spPr/>
    </dgm:pt>
    <dgm:pt modelId="{4AD2210B-E26F-4BBF-BE51-BB97EC54EC23}" type="pres">
      <dgm:prSet presAssocID="{9C1677C2-DD27-475A-B56B-A66075E669A0}" presName="compNode" presStyleCnt="0"/>
      <dgm:spPr/>
    </dgm:pt>
    <dgm:pt modelId="{927093A9-142C-4108-A7D8-516F928371B8}" type="pres">
      <dgm:prSet presAssocID="{9C1677C2-DD27-475A-B56B-A66075E669A0}" presName="iconBgRect" presStyleLbl="bgShp" presStyleIdx="1" presStyleCnt="8"/>
      <dgm:spPr>
        <a:prstGeom prst="round2DiagRect">
          <a:avLst>
            <a:gd name="adj1" fmla="val 29727"/>
            <a:gd name="adj2" fmla="val 0"/>
          </a:avLst>
        </a:prstGeom>
      </dgm:spPr>
    </dgm:pt>
    <dgm:pt modelId="{E76AD82D-33C3-4649-9619-C968FF372A6C}" type="pres">
      <dgm:prSet presAssocID="{9C1677C2-DD27-475A-B56B-A66075E669A0}"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ar"/>
        </a:ext>
      </dgm:extLst>
    </dgm:pt>
    <dgm:pt modelId="{A8EF827A-DE52-44C5-B4BE-0DBD5F84054C}" type="pres">
      <dgm:prSet presAssocID="{9C1677C2-DD27-475A-B56B-A66075E669A0}" presName="spaceRect" presStyleCnt="0"/>
      <dgm:spPr/>
    </dgm:pt>
    <dgm:pt modelId="{9407CC14-F40B-4970-AB3F-01CD0F78A92D}" type="pres">
      <dgm:prSet presAssocID="{9C1677C2-DD27-475A-B56B-A66075E669A0}" presName="textRect" presStyleLbl="revTx" presStyleIdx="1" presStyleCnt="8">
        <dgm:presLayoutVars>
          <dgm:chMax val="1"/>
          <dgm:chPref val="1"/>
        </dgm:presLayoutVars>
      </dgm:prSet>
      <dgm:spPr/>
    </dgm:pt>
    <dgm:pt modelId="{D2F28BCE-99D9-4CFC-A29C-FEA78BB9B9C1}" type="pres">
      <dgm:prSet presAssocID="{C5AA6226-E652-46D9-8C1D-C5745D55150C}" presName="sibTrans" presStyleCnt="0"/>
      <dgm:spPr/>
    </dgm:pt>
    <dgm:pt modelId="{67B6E62B-42D4-434A-AF9A-FA89F2269294}" type="pres">
      <dgm:prSet presAssocID="{49CC98F8-E67B-4B3C-8253-FD6ABAFD4207}" presName="compNode" presStyleCnt="0"/>
      <dgm:spPr/>
    </dgm:pt>
    <dgm:pt modelId="{A10A6C91-AE35-469F-834E-6DFDF311ED8D}" type="pres">
      <dgm:prSet presAssocID="{49CC98F8-E67B-4B3C-8253-FD6ABAFD4207}" presName="iconBgRect" presStyleLbl="bgShp" presStyleIdx="2" presStyleCnt="8"/>
      <dgm:spPr>
        <a:prstGeom prst="round2DiagRect">
          <a:avLst>
            <a:gd name="adj1" fmla="val 29727"/>
            <a:gd name="adj2" fmla="val 0"/>
          </a:avLst>
        </a:prstGeom>
      </dgm:spPr>
    </dgm:pt>
    <dgm:pt modelId="{7B9622AE-8754-419F-A69D-F2316B45AEF4}" type="pres">
      <dgm:prSet presAssocID="{49CC98F8-E67B-4B3C-8253-FD6ABAFD4207}"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eckmark"/>
        </a:ext>
      </dgm:extLst>
    </dgm:pt>
    <dgm:pt modelId="{52205D4E-9F27-4584-9A62-94A7DE673050}" type="pres">
      <dgm:prSet presAssocID="{49CC98F8-E67B-4B3C-8253-FD6ABAFD4207}" presName="spaceRect" presStyleCnt="0"/>
      <dgm:spPr/>
    </dgm:pt>
    <dgm:pt modelId="{0B4AC94A-EC5F-4D0E-BDB0-65F53D1AF007}" type="pres">
      <dgm:prSet presAssocID="{49CC98F8-E67B-4B3C-8253-FD6ABAFD4207}" presName="textRect" presStyleLbl="revTx" presStyleIdx="2" presStyleCnt="8">
        <dgm:presLayoutVars>
          <dgm:chMax val="1"/>
          <dgm:chPref val="1"/>
        </dgm:presLayoutVars>
      </dgm:prSet>
      <dgm:spPr/>
    </dgm:pt>
    <dgm:pt modelId="{66E6DDFE-06C2-494B-BA8C-316122154B91}" type="pres">
      <dgm:prSet presAssocID="{6FE55C7F-5C39-4EA9-B1CC-E11E843C3FFB}" presName="sibTrans" presStyleCnt="0"/>
      <dgm:spPr/>
    </dgm:pt>
    <dgm:pt modelId="{86BCCF93-7084-4530-84C4-966BF6433C57}" type="pres">
      <dgm:prSet presAssocID="{56967832-0ADD-4D0E-9E14-F23629904FA3}" presName="compNode" presStyleCnt="0"/>
      <dgm:spPr/>
    </dgm:pt>
    <dgm:pt modelId="{8DA5FDF3-4815-461D-ACF1-71E5E9D66950}" type="pres">
      <dgm:prSet presAssocID="{56967832-0ADD-4D0E-9E14-F23629904FA3}" presName="iconBgRect" presStyleLbl="bgShp" presStyleIdx="3" presStyleCnt="8"/>
      <dgm:spPr>
        <a:prstGeom prst="round2DiagRect">
          <a:avLst>
            <a:gd name="adj1" fmla="val 29727"/>
            <a:gd name="adj2" fmla="val 0"/>
          </a:avLst>
        </a:prstGeom>
      </dgm:spPr>
    </dgm:pt>
    <dgm:pt modelId="{37E9BDDA-8896-4C59-B2A7-FED44006DBD0}" type="pres">
      <dgm:prSet presAssocID="{56967832-0ADD-4D0E-9E14-F23629904FA3}"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heck List"/>
        </a:ext>
      </dgm:extLst>
    </dgm:pt>
    <dgm:pt modelId="{0F59D63B-4765-482E-A1EF-8BE60F1DA506}" type="pres">
      <dgm:prSet presAssocID="{56967832-0ADD-4D0E-9E14-F23629904FA3}" presName="spaceRect" presStyleCnt="0"/>
      <dgm:spPr/>
    </dgm:pt>
    <dgm:pt modelId="{E4F19A39-7E32-4EA5-A68E-BE63D2534B0E}" type="pres">
      <dgm:prSet presAssocID="{56967832-0ADD-4D0E-9E14-F23629904FA3}" presName="textRect" presStyleLbl="revTx" presStyleIdx="3" presStyleCnt="8">
        <dgm:presLayoutVars>
          <dgm:chMax val="1"/>
          <dgm:chPref val="1"/>
        </dgm:presLayoutVars>
      </dgm:prSet>
      <dgm:spPr/>
    </dgm:pt>
    <dgm:pt modelId="{5AF8A6CF-9AF9-4EEB-871D-A66AC9496368}" type="pres">
      <dgm:prSet presAssocID="{63B13507-F186-4DD8-985E-413E8C5BCF7D}" presName="sibTrans" presStyleCnt="0"/>
      <dgm:spPr/>
    </dgm:pt>
    <dgm:pt modelId="{E2DC1C10-4444-4D33-973C-3A575CDC3CB3}" type="pres">
      <dgm:prSet presAssocID="{46AF2883-CD7E-43C6-8761-596D1B36AFC0}" presName="compNode" presStyleCnt="0"/>
      <dgm:spPr/>
    </dgm:pt>
    <dgm:pt modelId="{8FDCCEF3-C42E-422B-B867-46DFB6D656F8}" type="pres">
      <dgm:prSet presAssocID="{46AF2883-CD7E-43C6-8761-596D1B36AFC0}" presName="iconBgRect" presStyleLbl="bgShp" presStyleIdx="4" presStyleCnt="8"/>
      <dgm:spPr>
        <a:prstGeom prst="round2DiagRect">
          <a:avLst>
            <a:gd name="adj1" fmla="val 29727"/>
            <a:gd name="adj2" fmla="val 0"/>
          </a:avLst>
        </a:prstGeom>
      </dgm:spPr>
    </dgm:pt>
    <dgm:pt modelId="{FE30DAEE-7C4D-4918-A6F8-05F5F9478E70}" type="pres">
      <dgm:prSet presAssocID="{46AF2883-CD7E-43C6-8761-596D1B36AFC0}"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Books"/>
        </a:ext>
      </dgm:extLst>
    </dgm:pt>
    <dgm:pt modelId="{F417B4DE-7582-4836-A8C0-626AF3B0A5B5}" type="pres">
      <dgm:prSet presAssocID="{46AF2883-CD7E-43C6-8761-596D1B36AFC0}" presName="spaceRect" presStyleCnt="0"/>
      <dgm:spPr/>
    </dgm:pt>
    <dgm:pt modelId="{2E71F6D1-672A-4C4E-A3D8-037271EDF9E7}" type="pres">
      <dgm:prSet presAssocID="{46AF2883-CD7E-43C6-8761-596D1B36AFC0}" presName="textRect" presStyleLbl="revTx" presStyleIdx="4" presStyleCnt="8">
        <dgm:presLayoutVars>
          <dgm:chMax val="1"/>
          <dgm:chPref val="1"/>
        </dgm:presLayoutVars>
      </dgm:prSet>
      <dgm:spPr/>
    </dgm:pt>
    <dgm:pt modelId="{00E811B8-DF0A-49D9-BC21-3A58117B2926}" type="pres">
      <dgm:prSet presAssocID="{C6205871-8105-4EC2-8926-663ADC228205}" presName="sibTrans" presStyleCnt="0"/>
      <dgm:spPr/>
    </dgm:pt>
    <dgm:pt modelId="{DA367756-9552-4FFE-9320-2B2B31C402A6}" type="pres">
      <dgm:prSet presAssocID="{2DD0A6EA-DA81-4EE2-82E4-A744FFB4EEF0}" presName="compNode" presStyleCnt="0"/>
      <dgm:spPr/>
    </dgm:pt>
    <dgm:pt modelId="{2EFF3183-CBCC-4C66-BC0B-9BE886E7672B}" type="pres">
      <dgm:prSet presAssocID="{2DD0A6EA-DA81-4EE2-82E4-A744FFB4EEF0}" presName="iconBgRect" presStyleLbl="bgShp" presStyleIdx="5" presStyleCnt="8"/>
      <dgm:spPr>
        <a:prstGeom prst="round2DiagRect">
          <a:avLst>
            <a:gd name="adj1" fmla="val 29727"/>
            <a:gd name="adj2" fmla="val 0"/>
          </a:avLst>
        </a:prstGeom>
      </dgm:spPr>
    </dgm:pt>
    <dgm:pt modelId="{7438891C-0059-4A5D-8127-91056F70A81C}" type="pres">
      <dgm:prSet presAssocID="{2DD0A6EA-DA81-4EE2-82E4-A744FFB4EEF0}"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Shirt"/>
        </a:ext>
      </dgm:extLst>
    </dgm:pt>
    <dgm:pt modelId="{F474F529-9C44-4EB5-B54E-C7F7BB7FE8F4}" type="pres">
      <dgm:prSet presAssocID="{2DD0A6EA-DA81-4EE2-82E4-A744FFB4EEF0}" presName="spaceRect" presStyleCnt="0"/>
      <dgm:spPr/>
    </dgm:pt>
    <dgm:pt modelId="{16AB4418-A82A-406C-98E8-366482045D05}" type="pres">
      <dgm:prSet presAssocID="{2DD0A6EA-DA81-4EE2-82E4-A744FFB4EEF0}" presName="textRect" presStyleLbl="revTx" presStyleIdx="5" presStyleCnt="8">
        <dgm:presLayoutVars>
          <dgm:chMax val="1"/>
          <dgm:chPref val="1"/>
        </dgm:presLayoutVars>
      </dgm:prSet>
      <dgm:spPr/>
    </dgm:pt>
    <dgm:pt modelId="{A0544F93-B4AB-409D-B8B4-99B084B6347A}" type="pres">
      <dgm:prSet presAssocID="{99FDA351-D118-4C36-9DC6-1D2BB7B84D13}" presName="sibTrans" presStyleCnt="0"/>
      <dgm:spPr/>
    </dgm:pt>
    <dgm:pt modelId="{16512137-5798-4C30-BF55-8E77EB87F0D5}" type="pres">
      <dgm:prSet presAssocID="{C1227E85-56EA-4316-9179-9C90ABC47371}" presName="compNode" presStyleCnt="0"/>
      <dgm:spPr/>
    </dgm:pt>
    <dgm:pt modelId="{AFE087F8-7D71-457F-9C5A-C795ABBC29C5}" type="pres">
      <dgm:prSet presAssocID="{C1227E85-56EA-4316-9179-9C90ABC47371}" presName="iconBgRect" presStyleLbl="bgShp" presStyleIdx="6" presStyleCnt="8"/>
      <dgm:spPr>
        <a:prstGeom prst="round2DiagRect">
          <a:avLst>
            <a:gd name="adj1" fmla="val 29727"/>
            <a:gd name="adj2" fmla="val 0"/>
          </a:avLst>
        </a:prstGeom>
      </dgm:spPr>
    </dgm:pt>
    <dgm:pt modelId="{71244BD1-C116-4AC7-A230-F3EA1E1EC3AB}" type="pres">
      <dgm:prSet presAssocID="{C1227E85-56EA-4316-9179-9C90ABC47371}"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dgm:spPr>
      <dgm:extLst>
        <a:ext uri="{E40237B7-FDA0-4F09-8148-C483321AD2D9}">
          <dgm14:cNvPr xmlns:dgm14="http://schemas.microsoft.com/office/drawing/2010/diagram" id="0" name="" descr="Hike"/>
        </a:ext>
      </dgm:extLst>
    </dgm:pt>
    <dgm:pt modelId="{C3DE4A72-62BD-4839-A056-24FEBCFC0AD3}" type="pres">
      <dgm:prSet presAssocID="{C1227E85-56EA-4316-9179-9C90ABC47371}" presName="spaceRect" presStyleCnt="0"/>
      <dgm:spPr/>
    </dgm:pt>
    <dgm:pt modelId="{2AEDB525-DC91-427C-ACC3-08D856E9BA74}" type="pres">
      <dgm:prSet presAssocID="{C1227E85-56EA-4316-9179-9C90ABC47371}" presName="textRect" presStyleLbl="revTx" presStyleIdx="6" presStyleCnt="8">
        <dgm:presLayoutVars>
          <dgm:chMax val="1"/>
          <dgm:chPref val="1"/>
        </dgm:presLayoutVars>
      </dgm:prSet>
      <dgm:spPr/>
    </dgm:pt>
    <dgm:pt modelId="{70D95957-63E7-4524-BE98-5EFB47A074A2}" type="pres">
      <dgm:prSet presAssocID="{E32F0E23-A001-4E5E-A6D5-18DB14BD658A}" presName="sibTrans" presStyleCnt="0"/>
      <dgm:spPr/>
    </dgm:pt>
    <dgm:pt modelId="{746DCB98-F839-477E-ABF3-4F1F90B91B2E}" type="pres">
      <dgm:prSet presAssocID="{B6406B98-BEB6-4D74-9595-F257378FBF40}" presName="compNode" presStyleCnt="0"/>
      <dgm:spPr/>
    </dgm:pt>
    <dgm:pt modelId="{4F1E07EB-34CE-4E27-8AE1-51A8F145C4A4}" type="pres">
      <dgm:prSet presAssocID="{B6406B98-BEB6-4D74-9595-F257378FBF40}" presName="iconBgRect" presStyleLbl="bgShp" presStyleIdx="7" presStyleCnt="8"/>
      <dgm:spPr>
        <a:prstGeom prst="round2DiagRect">
          <a:avLst>
            <a:gd name="adj1" fmla="val 29727"/>
            <a:gd name="adj2" fmla="val 0"/>
          </a:avLst>
        </a:prstGeom>
      </dgm:spPr>
    </dgm:pt>
    <dgm:pt modelId="{41969B57-61FA-47E9-A5AC-F0763AD24700}" type="pres">
      <dgm:prSet presAssocID="{B6406B98-BEB6-4D74-9595-F257378FBF40}"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dgm:spPr>
      <dgm:extLst>
        <a:ext uri="{E40237B7-FDA0-4F09-8148-C483321AD2D9}">
          <dgm14:cNvPr xmlns:dgm14="http://schemas.microsoft.com/office/drawing/2010/diagram" id="0" name="" descr="Questions"/>
        </a:ext>
      </dgm:extLst>
    </dgm:pt>
    <dgm:pt modelId="{823385EC-7266-4F2A-93D0-23EC0C1D6D21}" type="pres">
      <dgm:prSet presAssocID="{B6406B98-BEB6-4D74-9595-F257378FBF40}" presName="spaceRect" presStyleCnt="0"/>
      <dgm:spPr/>
    </dgm:pt>
    <dgm:pt modelId="{C29A973E-27A2-4907-9163-284DEE68364B}" type="pres">
      <dgm:prSet presAssocID="{B6406B98-BEB6-4D74-9595-F257378FBF40}" presName="textRect" presStyleLbl="revTx" presStyleIdx="7" presStyleCnt="8">
        <dgm:presLayoutVars>
          <dgm:chMax val="1"/>
          <dgm:chPref val="1"/>
        </dgm:presLayoutVars>
      </dgm:prSet>
      <dgm:spPr/>
    </dgm:pt>
  </dgm:ptLst>
  <dgm:cxnLst>
    <dgm:cxn modelId="{50EC2D20-4C37-4BE6-8016-5ABC73EEBFBB}" srcId="{C775B176-527E-4B7A-B139-956E6BF65B07}" destId="{A8BB4F36-E525-4081-823F-0A46BBBC632E}" srcOrd="0" destOrd="0" parTransId="{2BC6F792-C2D5-4F08-9467-CFF281EFEE0A}" sibTransId="{444B294F-8D46-467A-A8B5-3D7D1C8A81E5}"/>
    <dgm:cxn modelId="{23735F23-3838-4159-A21A-50D0E96FFB6D}" srcId="{C775B176-527E-4B7A-B139-956E6BF65B07}" destId="{56967832-0ADD-4D0E-9E14-F23629904FA3}" srcOrd="3" destOrd="0" parTransId="{F381ADD2-08D3-4BD9-A84E-1F45E5032845}" sibTransId="{63B13507-F186-4DD8-985E-413E8C5BCF7D}"/>
    <dgm:cxn modelId="{1079E52A-D278-4429-86C1-84EAA5F43A7A}" srcId="{C775B176-527E-4B7A-B139-956E6BF65B07}" destId="{C1227E85-56EA-4316-9179-9C90ABC47371}" srcOrd="6" destOrd="0" parTransId="{F9E971F6-3736-4857-B859-50F4DD2B002A}" sibTransId="{E32F0E23-A001-4E5E-A6D5-18DB14BD658A}"/>
    <dgm:cxn modelId="{07699B3C-47C9-47C9-93ED-F2BA14009F76}" type="presOf" srcId="{49CC98F8-E67B-4B3C-8253-FD6ABAFD4207}" destId="{0B4AC94A-EC5F-4D0E-BDB0-65F53D1AF007}" srcOrd="0" destOrd="0" presId="urn:microsoft.com/office/officeart/2018/5/layout/IconLeafLabelList"/>
    <dgm:cxn modelId="{C5843A3E-21E6-48FA-8935-607F26A8852D}" type="presOf" srcId="{C775B176-527E-4B7A-B139-956E6BF65B07}" destId="{C8276BEE-2236-4E07-AE25-AB20EA51E1C1}" srcOrd="0" destOrd="0" presId="urn:microsoft.com/office/officeart/2018/5/layout/IconLeafLabelList"/>
    <dgm:cxn modelId="{FA41CA62-D8E3-41DE-ABF2-7BC431EFE756}" type="presOf" srcId="{56967832-0ADD-4D0E-9E14-F23629904FA3}" destId="{E4F19A39-7E32-4EA5-A68E-BE63D2534B0E}" srcOrd="0" destOrd="0" presId="urn:microsoft.com/office/officeart/2018/5/layout/IconLeafLabelList"/>
    <dgm:cxn modelId="{0EE7D162-5C20-451E-A83C-19184D25567D}" type="presOf" srcId="{B6406B98-BEB6-4D74-9595-F257378FBF40}" destId="{C29A973E-27A2-4907-9163-284DEE68364B}" srcOrd="0" destOrd="0" presId="urn:microsoft.com/office/officeart/2018/5/layout/IconLeafLabelList"/>
    <dgm:cxn modelId="{7DB43255-D2E4-476F-8C51-8B9400003A9B}" type="presOf" srcId="{C1227E85-56EA-4316-9179-9C90ABC47371}" destId="{2AEDB525-DC91-427C-ACC3-08D856E9BA74}" srcOrd="0" destOrd="0" presId="urn:microsoft.com/office/officeart/2018/5/layout/IconLeafLabelList"/>
    <dgm:cxn modelId="{4125D18C-342B-4F9C-9374-71B884E60C2D}" srcId="{C775B176-527E-4B7A-B139-956E6BF65B07}" destId="{49CC98F8-E67B-4B3C-8253-FD6ABAFD4207}" srcOrd="2" destOrd="0" parTransId="{114D212E-B210-49C9-8307-74063FDBAE3C}" sibTransId="{6FE55C7F-5C39-4EA9-B1CC-E11E843C3FFB}"/>
    <dgm:cxn modelId="{3B556E92-B53E-4915-8136-AC8C3C154B93}" srcId="{C775B176-527E-4B7A-B139-956E6BF65B07}" destId="{B6406B98-BEB6-4D74-9595-F257378FBF40}" srcOrd="7" destOrd="0" parTransId="{E0DF57E0-BC2E-46D2-B1E8-0E026338A499}" sibTransId="{2A1FF108-7045-459C-A3E5-88344F76E09F}"/>
    <dgm:cxn modelId="{451C81B4-97A6-4D79-93EF-6CC37BCF9E5D}" type="presOf" srcId="{9C1677C2-DD27-475A-B56B-A66075E669A0}" destId="{9407CC14-F40B-4970-AB3F-01CD0F78A92D}" srcOrd="0" destOrd="0" presId="urn:microsoft.com/office/officeart/2018/5/layout/IconLeafLabelList"/>
    <dgm:cxn modelId="{4A939AB4-6ADF-4798-B6BE-90C40C091F46}" type="presOf" srcId="{A8BB4F36-E525-4081-823F-0A46BBBC632E}" destId="{57AE5F25-F80F-41AE-BFA4-898A38ABF75D}" srcOrd="0" destOrd="0" presId="urn:microsoft.com/office/officeart/2018/5/layout/IconLeafLabelList"/>
    <dgm:cxn modelId="{598B16B9-91FE-481E-8529-221E9E8559C3}" srcId="{C775B176-527E-4B7A-B139-956E6BF65B07}" destId="{46AF2883-CD7E-43C6-8761-596D1B36AFC0}" srcOrd="4" destOrd="0" parTransId="{583CC134-1CDD-4641-9F7D-F84E7C4A2899}" sibTransId="{C6205871-8105-4EC2-8926-663ADC228205}"/>
    <dgm:cxn modelId="{19A5ADC7-86D5-4BD3-BC97-ABB9EA2A960C}" srcId="{C775B176-527E-4B7A-B139-956E6BF65B07}" destId="{2DD0A6EA-DA81-4EE2-82E4-A744FFB4EEF0}" srcOrd="5" destOrd="0" parTransId="{DEB97CE1-93B5-418E-A6A8-09FD05EBA9E1}" sibTransId="{99FDA351-D118-4C36-9DC6-1D2BB7B84D13}"/>
    <dgm:cxn modelId="{1B5C08CF-04A1-4879-85ED-898E9AA02B47}" type="presOf" srcId="{2DD0A6EA-DA81-4EE2-82E4-A744FFB4EEF0}" destId="{16AB4418-A82A-406C-98E8-366482045D05}" srcOrd="0" destOrd="0" presId="urn:microsoft.com/office/officeart/2018/5/layout/IconLeafLabelList"/>
    <dgm:cxn modelId="{E54EF9F3-83D4-4913-8322-1447865715B6}" type="presOf" srcId="{46AF2883-CD7E-43C6-8761-596D1B36AFC0}" destId="{2E71F6D1-672A-4C4E-A3D8-037271EDF9E7}" srcOrd="0" destOrd="0" presId="urn:microsoft.com/office/officeart/2018/5/layout/IconLeafLabelList"/>
    <dgm:cxn modelId="{7810D3F4-7782-494E-98B7-9C908C1BF765}" srcId="{C775B176-527E-4B7A-B139-956E6BF65B07}" destId="{9C1677C2-DD27-475A-B56B-A66075E669A0}" srcOrd="1" destOrd="0" parTransId="{3A1D81D0-C744-46EB-8A3B-7518CFAABA0F}" sibTransId="{C5AA6226-E652-46D9-8C1D-C5745D55150C}"/>
    <dgm:cxn modelId="{A0380557-6607-4CC1-B4CE-5E6E626B6B48}" type="presParOf" srcId="{C8276BEE-2236-4E07-AE25-AB20EA51E1C1}" destId="{25D9DC30-6DF9-4BFB-9330-A7A464F4494A}" srcOrd="0" destOrd="0" presId="urn:microsoft.com/office/officeart/2018/5/layout/IconLeafLabelList"/>
    <dgm:cxn modelId="{80AC8F3E-D289-46BD-B2AC-46565362F0E0}" type="presParOf" srcId="{25D9DC30-6DF9-4BFB-9330-A7A464F4494A}" destId="{D14B870C-C91D-4265-A25F-1BEF12C25ACC}" srcOrd="0" destOrd="0" presId="urn:microsoft.com/office/officeart/2018/5/layout/IconLeafLabelList"/>
    <dgm:cxn modelId="{E245B445-64F3-4658-A105-A4A876704AA4}" type="presParOf" srcId="{25D9DC30-6DF9-4BFB-9330-A7A464F4494A}" destId="{D9182DEE-20CB-4640-8A72-01BED32D5C87}" srcOrd="1" destOrd="0" presId="urn:microsoft.com/office/officeart/2018/5/layout/IconLeafLabelList"/>
    <dgm:cxn modelId="{22F5CA1C-1346-459B-BE50-C150408A4A62}" type="presParOf" srcId="{25D9DC30-6DF9-4BFB-9330-A7A464F4494A}" destId="{48E77ECB-6DB1-4F66-A081-8FE37067AFBF}" srcOrd="2" destOrd="0" presId="urn:microsoft.com/office/officeart/2018/5/layout/IconLeafLabelList"/>
    <dgm:cxn modelId="{C1FB1047-BE42-4398-94B0-604B63CCA926}" type="presParOf" srcId="{25D9DC30-6DF9-4BFB-9330-A7A464F4494A}" destId="{57AE5F25-F80F-41AE-BFA4-898A38ABF75D}" srcOrd="3" destOrd="0" presId="urn:microsoft.com/office/officeart/2018/5/layout/IconLeafLabelList"/>
    <dgm:cxn modelId="{A90234DB-A98E-4D4C-87F7-4BC7B98D9DBD}" type="presParOf" srcId="{C8276BEE-2236-4E07-AE25-AB20EA51E1C1}" destId="{95C11088-CE8F-46D8-AB8E-D58B897922F9}" srcOrd="1" destOrd="0" presId="urn:microsoft.com/office/officeart/2018/5/layout/IconLeafLabelList"/>
    <dgm:cxn modelId="{944D9277-C317-42F8-9F0F-C03AFF273DE9}" type="presParOf" srcId="{C8276BEE-2236-4E07-AE25-AB20EA51E1C1}" destId="{4AD2210B-E26F-4BBF-BE51-BB97EC54EC23}" srcOrd="2" destOrd="0" presId="urn:microsoft.com/office/officeart/2018/5/layout/IconLeafLabelList"/>
    <dgm:cxn modelId="{73DB3A24-D3C4-4DD0-A614-6F1C21CE46BD}" type="presParOf" srcId="{4AD2210B-E26F-4BBF-BE51-BB97EC54EC23}" destId="{927093A9-142C-4108-A7D8-516F928371B8}" srcOrd="0" destOrd="0" presId="urn:microsoft.com/office/officeart/2018/5/layout/IconLeafLabelList"/>
    <dgm:cxn modelId="{30EA3BFC-03C1-47F5-AA04-E89CB4D86276}" type="presParOf" srcId="{4AD2210B-E26F-4BBF-BE51-BB97EC54EC23}" destId="{E76AD82D-33C3-4649-9619-C968FF372A6C}" srcOrd="1" destOrd="0" presId="urn:microsoft.com/office/officeart/2018/5/layout/IconLeafLabelList"/>
    <dgm:cxn modelId="{C8B75277-4BC2-4692-92FC-6BC9C57ED0F6}" type="presParOf" srcId="{4AD2210B-E26F-4BBF-BE51-BB97EC54EC23}" destId="{A8EF827A-DE52-44C5-B4BE-0DBD5F84054C}" srcOrd="2" destOrd="0" presId="urn:microsoft.com/office/officeart/2018/5/layout/IconLeafLabelList"/>
    <dgm:cxn modelId="{A05C6836-65D5-4924-85D9-E72DE910385F}" type="presParOf" srcId="{4AD2210B-E26F-4BBF-BE51-BB97EC54EC23}" destId="{9407CC14-F40B-4970-AB3F-01CD0F78A92D}" srcOrd="3" destOrd="0" presId="urn:microsoft.com/office/officeart/2018/5/layout/IconLeafLabelList"/>
    <dgm:cxn modelId="{CA3473FD-77D3-42D5-9608-56AB97659610}" type="presParOf" srcId="{C8276BEE-2236-4E07-AE25-AB20EA51E1C1}" destId="{D2F28BCE-99D9-4CFC-A29C-FEA78BB9B9C1}" srcOrd="3" destOrd="0" presId="urn:microsoft.com/office/officeart/2018/5/layout/IconLeafLabelList"/>
    <dgm:cxn modelId="{1186B275-4AB5-4218-A8B4-167075D2C4D8}" type="presParOf" srcId="{C8276BEE-2236-4E07-AE25-AB20EA51E1C1}" destId="{67B6E62B-42D4-434A-AF9A-FA89F2269294}" srcOrd="4" destOrd="0" presId="urn:microsoft.com/office/officeart/2018/5/layout/IconLeafLabelList"/>
    <dgm:cxn modelId="{65CA943F-C5B1-4BAC-AD94-651E1425655F}" type="presParOf" srcId="{67B6E62B-42D4-434A-AF9A-FA89F2269294}" destId="{A10A6C91-AE35-469F-834E-6DFDF311ED8D}" srcOrd="0" destOrd="0" presId="urn:microsoft.com/office/officeart/2018/5/layout/IconLeafLabelList"/>
    <dgm:cxn modelId="{71308AD3-36E5-4B59-9F46-8689AEC98CAD}" type="presParOf" srcId="{67B6E62B-42D4-434A-AF9A-FA89F2269294}" destId="{7B9622AE-8754-419F-A69D-F2316B45AEF4}" srcOrd="1" destOrd="0" presId="urn:microsoft.com/office/officeart/2018/5/layout/IconLeafLabelList"/>
    <dgm:cxn modelId="{D54801D7-ED9D-4845-8C51-F88D7F571CF5}" type="presParOf" srcId="{67B6E62B-42D4-434A-AF9A-FA89F2269294}" destId="{52205D4E-9F27-4584-9A62-94A7DE673050}" srcOrd="2" destOrd="0" presId="urn:microsoft.com/office/officeart/2018/5/layout/IconLeafLabelList"/>
    <dgm:cxn modelId="{CFA98739-41FE-4FDD-97E1-97ED160B008B}" type="presParOf" srcId="{67B6E62B-42D4-434A-AF9A-FA89F2269294}" destId="{0B4AC94A-EC5F-4D0E-BDB0-65F53D1AF007}" srcOrd="3" destOrd="0" presId="urn:microsoft.com/office/officeart/2018/5/layout/IconLeafLabelList"/>
    <dgm:cxn modelId="{30E02AC2-95A6-4B22-9914-461C8D8BEC86}" type="presParOf" srcId="{C8276BEE-2236-4E07-AE25-AB20EA51E1C1}" destId="{66E6DDFE-06C2-494B-BA8C-316122154B91}" srcOrd="5" destOrd="0" presId="urn:microsoft.com/office/officeart/2018/5/layout/IconLeafLabelList"/>
    <dgm:cxn modelId="{7D0633C5-D27A-4566-903C-6392DA431384}" type="presParOf" srcId="{C8276BEE-2236-4E07-AE25-AB20EA51E1C1}" destId="{86BCCF93-7084-4530-84C4-966BF6433C57}" srcOrd="6" destOrd="0" presId="urn:microsoft.com/office/officeart/2018/5/layout/IconLeafLabelList"/>
    <dgm:cxn modelId="{775A36B8-ECD0-40DC-A1DA-28AE5BC6226F}" type="presParOf" srcId="{86BCCF93-7084-4530-84C4-966BF6433C57}" destId="{8DA5FDF3-4815-461D-ACF1-71E5E9D66950}" srcOrd="0" destOrd="0" presId="urn:microsoft.com/office/officeart/2018/5/layout/IconLeafLabelList"/>
    <dgm:cxn modelId="{E261D1F0-26F4-4485-BB6A-E970F13E326D}" type="presParOf" srcId="{86BCCF93-7084-4530-84C4-966BF6433C57}" destId="{37E9BDDA-8896-4C59-B2A7-FED44006DBD0}" srcOrd="1" destOrd="0" presId="urn:microsoft.com/office/officeart/2018/5/layout/IconLeafLabelList"/>
    <dgm:cxn modelId="{C6C59E5C-C515-4B30-9B93-1E797ABC2DB4}" type="presParOf" srcId="{86BCCF93-7084-4530-84C4-966BF6433C57}" destId="{0F59D63B-4765-482E-A1EF-8BE60F1DA506}" srcOrd="2" destOrd="0" presId="urn:microsoft.com/office/officeart/2018/5/layout/IconLeafLabelList"/>
    <dgm:cxn modelId="{2FB2BE8A-BF5A-470C-AE68-ED05EDF096BA}" type="presParOf" srcId="{86BCCF93-7084-4530-84C4-966BF6433C57}" destId="{E4F19A39-7E32-4EA5-A68E-BE63D2534B0E}" srcOrd="3" destOrd="0" presId="urn:microsoft.com/office/officeart/2018/5/layout/IconLeafLabelList"/>
    <dgm:cxn modelId="{FFAC8E23-E9E6-41CD-A36A-DBCE6DD8A83F}" type="presParOf" srcId="{C8276BEE-2236-4E07-AE25-AB20EA51E1C1}" destId="{5AF8A6CF-9AF9-4EEB-871D-A66AC9496368}" srcOrd="7" destOrd="0" presId="urn:microsoft.com/office/officeart/2018/5/layout/IconLeafLabelList"/>
    <dgm:cxn modelId="{9AD540F9-5637-47CA-9911-2BC6F2E6B9A4}" type="presParOf" srcId="{C8276BEE-2236-4E07-AE25-AB20EA51E1C1}" destId="{E2DC1C10-4444-4D33-973C-3A575CDC3CB3}" srcOrd="8" destOrd="0" presId="urn:microsoft.com/office/officeart/2018/5/layout/IconLeafLabelList"/>
    <dgm:cxn modelId="{2D3647E7-21FE-4826-B381-C6BEE767E7D1}" type="presParOf" srcId="{E2DC1C10-4444-4D33-973C-3A575CDC3CB3}" destId="{8FDCCEF3-C42E-422B-B867-46DFB6D656F8}" srcOrd="0" destOrd="0" presId="urn:microsoft.com/office/officeart/2018/5/layout/IconLeafLabelList"/>
    <dgm:cxn modelId="{A8C292AB-71D3-4E4B-A260-57431657804E}" type="presParOf" srcId="{E2DC1C10-4444-4D33-973C-3A575CDC3CB3}" destId="{FE30DAEE-7C4D-4918-A6F8-05F5F9478E70}" srcOrd="1" destOrd="0" presId="urn:microsoft.com/office/officeart/2018/5/layout/IconLeafLabelList"/>
    <dgm:cxn modelId="{A8229D63-8404-40D8-93CA-59D0D868D4CD}" type="presParOf" srcId="{E2DC1C10-4444-4D33-973C-3A575CDC3CB3}" destId="{F417B4DE-7582-4836-A8C0-626AF3B0A5B5}" srcOrd="2" destOrd="0" presId="urn:microsoft.com/office/officeart/2018/5/layout/IconLeafLabelList"/>
    <dgm:cxn modelId="{4140B52C-FDCE-4B2A-B90C-8D5CC0163BC5}" type="presParOf" srcId="{E2DC1C10-4444-4D33-973C-3A575CDC3CB3}" destId="{2E71F6D1-672A-4C4E-A3D8-037271EDF9E7}" srcOrd="3" destOrd="0" presId="urn:microsoft.com/office/officeart/2018/5/layout/IconLeafLabelList"/>
    <dgm:cxn modelId="{A76F52A7-A150-49F2-AE06-4D92620EA22F}" type="presParOf" srcId="{C8276BEE-2236-4E07-AE25-AB20EA51E1C1}" destId="{00E811B8-DF0A-49D9-BC21-3A58117B2926}" srcOrd="9" destOrd="0" presId="urn:microsoft.com/office/officeart/2018/5/layout/IconLeafLabelList"/>
    <dgm:cxn modelId="{39653535-1B51-48DE-BF47-1E21ED1CC4E6}" type="presParOf" srcId="{C8276BEE-2236-4E07-AE25-AB20EA51E1C1}" destId="{DA367756-9552-4FFE-9320-2B2B31C402A6}" srcOrd="10" destOrd="0" presId="urn:microsoft.com/office/officeart/2018/5/layout/IconLeafLabelList"/>
    <dgm:cxn modelId="{605B0A4C-4D90-4CD9-8754-4CFDD474F0C2}" type="presParOf" srcId="{DA367756-9552-4FFE-9320-2B2B31C402A6}" destId="{2EFF3183-CBCC-4C66-BC0B-9BE886E7672B}" srcOrd="0" destOrd="0" presId="urn:microsoft.com/office/officeart/2018/5/layout/IconLeafLabelList"/>
    <dgm:cxn modelId="{0FF1889C-AF15-44F5-A7A1-4AF68EBE8A0F}" type="presParOf" srcId="{DA367756-9552-4FFE-9320-2B2B31C402A6}" destId="{7438891C-0059-4A5D-8127-91056F70A81C}" srcOrd="1" destOrd="0" presId="urn:microsoft.com/office/officeart/2018/5/layout/IconLeafLabelList"/>
    <dgm:cxn modelId="{87009995-FBEB-4CD7-AC6A-D9B50195810D}" type="presParOf" srcId="{DA367756-9552-4FFE-9320-2B2B31C402A6}" destId="{F474F529-9C44-4EB5-B54E-C7F7BB7FE8F4}" srcOrd="2" destOrd="0" presId="urn:microsoft.com/office/officeart/2018/5/layout/IconLeafLabelList"/>
    <dgm:cxn modelId="{93C25254-8AB3-4645-B61D-CF54D11ECF5A}" type="presParOf" srcId="{DA367756-9552-4FFE-9320-2B2B31C402A6}" destId="{16AB4418-A82A-406C-98E8-366482045D05}" srcOrd="3" destOrd="0" presId="urn:microsoft.com/office/officeart/2018/5/layout/IconLeafLabelList"/>
    <dgm:cxn modelId="{668FD1CF-85E5-487A-AF89-9EDA70336E2D}" type="presParOf" srcId="{C8276BEE-2236-4E07-AE25-AB20EA51E1C1}" destId="{A0544F93-B4AB-409D-B8B4-99B084B6347A}" srcOrd="11" destOrd="0" presId="urn:microsoft.com/office/officeart/2018/5/layout/IconLeafLabelList"/>
    <dgm:cxn modelId="{E6669FA3-5E3B-4DF4-A608-CEC9AF3AB2A2}" type="presParOf" srcId="{C8276BEE-2236-4E07-AE25-AB20EA51E1C1}" destId="{16512137-5798-4C30-BF55-8E77EB87F0D5}" srcOrd="12" destOrd="0" presId="urn:microsoft.com/office/officeart/2018/5/layout/IconLeafLabelList"/>
    <dgm:cxn modelId="{35B67C2F-088A-4099-8A00-8366CBC8DB6D}" type="presParOf" srcId="{16512137-5798-4C30-BF55-8E77EB87F0D5}" destId="{AFE087F8-7D71-457F-9C5A-C795ABBC29C5}" srcOrd="0" destOrd="0" presId="urn:microsoft.com/office/officeart/2018/5/layout/IconLeafLabelList"/>
    <dgm:cxn modelId="{8CE274CB-CDDC-4AAB-9BD1-AE641AE3664C}" type="presParOf" srcId="{16512137-5798-4C30-BF55-8E77EB87F0D5}" destId="{71244BD1-C116-4AC7-A230-F3EA1E1EC3AB}" srcOrd="1" destOrd="0" presId="urn:microsoft.com/office/officeart/2018/5/layout/IconLeafLabelList"/>
    <dgm:cxn modelId="{4680C2D3-5274-4C51-810B-17804DFF2083}" type="presParOf" srcId="{16512137-5798-4C30-BF55-8E77EB87F0D5}" destId="{C3DE4A72-62BD-4839-A056-24FEBCFC0AD3}" srcOrd="2" destOrd="0" presId="urn:microsoft.com/office/officeart/2018/5/layout/IconLeafLabelList"/>
    <dgm:cxn modelId="{25A05AC8-E3D0-4FB3-BF36-5745A261F16B}" type="presParOf" srcId="{16512137-5798-4C30-BF55-8E77EB87F0D5}" destId="{2AEDB525-DC91-427C-ACC3-08D856E9BA74}" srcOrd="3" destOrd="0" presId="urn:microsoft.com/office/officeart/2018/5/layout/IconLeafLabelList"/>
    <dgm:cxn modelId="{5F3E1FA6-B65D-45CC-8179-438F48593E6F}" type="presParOf" srcId="{C8276BEE-2236-4E07-AE25-AB20EA51E1C1}" destId="{70D95957-63E7-4524-BE98-5EFB47A074A2}" srcOrd="13" destOrd="0" presId="urn:microsoft.com/office/officeart/2018/5/layout/IconLeafLabelList"/>
    <dgm:cxn modelId="{32E88297-F352-4AF7-AB93-C10B168FB065}" type="presParOf" srcId="{C8276BEE-2236-4E07-AE25-AB20EA51E1C1}" destId="{746DCB98-F839-477E-ABF3-4F1F90B91B2E}" srcOrd="14" destOrd="0" presId="urn:microsoft.com/office/officeart/2018/5/layout/IconLeafLabelList"/>
    <dgm:cxn modelId="{FF7F8188-F24C-4D5C-8967-4169AB816A94}" type="presParOf" srcId="{746DCB98-F839-477E-ABF3-4F1F90B91B2E}" destId="{4F1E07EB-34CE-4E27-8AE1-51A8F145C4A4}" srcOrd="0" destOrd="0" presId="urn:microsoft.com/office/officeart/2018/5/layout/IconLeafLabelList"/>
    <dgm:cxn modelId="{E5E4DD34-8FE5-4E05-85AB-19FBB24EA763}" type="presParOf" srcId="{746DCB98-F839-477E-ABF3-4F1F90B91B2E}" destId="{41969B57-61FA-47E9-A5AC-F0763AD24700}" srcOrd="1" destOrd="0" presId="urn:microsoft.com/office/officeart/2018/5/layout/IconLeafLabelList"/>
    <dgm:cxn modelId="{90C259F3-519D-4654-B138-AFC238C14567}" type="presParOf" srcId="{746DCB98-F839-477E-ABF3-4F1F90B91B2E}" destId="{823385EC-7266-4F2A-93D0-23EC0C1D6D21}" srcOrd="2" destOrd="0" presId="urn:microsoft.com/office/officeart/2018/5/layout/IconLeafLabelList"/>
    <dgm:cxn modelId="{44D5CF92-1CC2-485B-8B0E-76B19756AC4D}" type="presParOf" srcId="{746DCB98-F839-477E-ABF3-4F1F90B91B2E}" destId="{C29A973E-27A2-4907-9163-284DEE68364B}"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824AE0-0ACD-4EC3-9579-768A3B77178D}" type="doc">
      <dgm:prSet loTypeId="urn:microsoft.com/office/officeart/2018/2/layout/IconLabelList" loCatId="icon" qsTypeId="urn:microsoft.com/office/officeart/2005/8/quickstyle/simple1" qsCatId="simple" csTypeId="urn:microsoft.com/office/officeart/2005/8/colors/accent1_3" csCatId="accent1" phldr="1"/>
      <dgm:spPr/>
      <dgm:t>
        <a:bodyPr/>
        <a:lstStyle/>
        <a:p>
          <a:endParaRPr lang="en-US"/>
        </a:p>
      </dgm:t>
    </dgm:pt>
    <dgm:pt modelId="{AC1EB78C-3986-4D9C-B771-703FDC09AA09}">
      <dgm:prSet custT="1"/>
      <dgm:spPr/>
      <dgm:t>
        <a:bodyPr/>
        <a:lstStyle/>
        <a:p>
          <a:pPr>
            <a:lnSpc>
              <a:spcPct val="100000"/>
            </a:lnSpc>
          </a:pPr>
          <a:r>
            <a:rPr lang="en-US" sz="2000"/>
            <a:t>Your group’s effort in language-learning communicates to another culture that you care about them. It is a bridge-builder. </a:t>
          </a:r>
          <a:endParaRPr lang="en-US" sz="2000" dirty="0"/>
        </a:p>
      </dgm:t>
    </dgm:pt>
    <dgm:pt modelId="{9D23E239-A264-4AA3-B998-53DF1062A8D3}" type="parTrans" cxnId="{945DDB3D-D963-4034-93AC-425D55228CE9}">
      <dgm:prSet/>
      <dgm:spPr/>
      <dgm:t>
        <a:bodyPr/>
        <a:lstStyle/>
        <a:p>
          <a:endParaRPr lang="en-US"/>
        </a:p>
      </dgm:t>
    </dgm:pt>
    <dgm:pt modelId="{BF8DE6A2-FC9E-4D90-A8DB-5CF1B2624DD8}" type="sibTrans" cxnId="{945DDB3D-D963-4034-93AC-425D55228CE9}">
      <dgm:prSet/>
      <dgm:spPr/>
      <dgm:t>
        <a:bodyPr/>
        <a:lstStyle/>
        <a:p>
          <a:endParaRPr lang="en-US"/>
        </a:p>
      </dgm:t>
    </dgm:pt>
    <dgm:pt modelId="{D6B352A3-56D2-4921-B3C1-BB76FB24F364}">
      <dgm:prSet custT="1"/>
      <dgm:spPr/>
      <dgm:t>
        <a:bodyPr/>
        <a:lstStyle/>
        <a:p>
          <a:pPr>
            <a:lnSpc>
              <a:spcPct val="100000"/>
            </a:lnSpc>
          </a:pPr>
          <a:r>
            <a:rPr lang="en-US" sz="2000"/>
            <a:t>In learning another language, the key word is ‘relax!’ The goal here is not to become an expert in the language, but to acquire enough of the language to allow you to build relationships. </a:t>
          </a:r>
          <a:endParaRPr lang="en-US" sz="2000" dirty="0"/>
        </a:p>
      </dgm:t>
    </dgm:pt>
    <dgm:pt modelId="{63B29B94-2D30-43C4-BFD1-E0D8955104D5}" type="parTrans" cxnId="{0BA72BA7-40FB-4C05-A029-E575DD3604A7}">
      <dgm:prSet/>
      <dgm:spPr/>
      <dgm:t>
        <a:bodyPr/>
        <a:lstStyle/>
        <a:p>
          <a:endParaRPr lang="en-US"/>
        </a:p>
      </dgm:t>
    </dgm:pt>
    <dgm:pt modelId="{78E03564-E4E1-4BB8-AB18-71002A4AEDB2}" type="sibTrans" cxnId="{0BA72BA7-40FB-4C05-A029-E575DD3604A7}">
      <dgm:prSet/>
      <dgm:spPr/>
      <dgm:t>
        <a:bodyPr/>
        <a:lstStyle/>
        <a:p>
          <a:endParaRPr lang="en-US"/>
        </a:p>
      </dgm:t>
    </dgm:pt>
    <dgm:pt modelId="{2A73BB05-097B-42E7-B999-3B85C546A7DD}">
      <dgm:prSet custT="1"/>
      <dgm:spPr/>
      <dgm:t>
        <a:bodyPr/>
        <a:lstStyle/>
        <a:p>
          <a:pPr>
            <a:lnSpc>
              <a:spcPct val="100000"/>
            </a:lnSpc>
          </a:pPr>
          <a:r>
            <a:rPr lang="en-US" sz="2000"/>
            <a:t>In most cases, you will have a translator with you.</a:t>
          </a:r>
          <a:endParaRPr lang="en-US" sz="2000" dirty="0"/>
        </a:p>
      </dgm:t>
    </dgm:pt>
    <dgm:pt modelId="{74C3B6DE-91A5-4A35-B9BD-D5F69F45AC3F}" type="parTrans" cxnId="{C25E52BF-87CC-4268-8D25-237E48438946}">
      <dgm:prSet/>
      <dgm:spPr/>
      <dgm:t>
        <a:bodyPr/>
        <a:lstStyle/>
        <a:p>
          <a:endParaRPr lang="en-US"/>
        </a:p>
      </dgm:t>
    </dgm:pt>
    <dgm:pt modelId="{7DE54944-DAA4-4714-B1FF-DC69CE2C881E}" type="sibTrans" cxnId="{C25E52BF-87CC-4268-8D25-237E48438946}">
      <dgm:prSet/>
      <dgm:spPr/>
      <dgm:t>
        <a:bodyPr/>
        <a:lstStyle/>
        <a:p>
          <a:endParaRPr lang="en-US"/>
        </a:p>
      </dgm:t>
    </dgm:pt>
    <dgm:pt modelId="{AED47DE1-B301-47D4-9602-5D057C86EEDA}">
      <dgm:prSet custT="1"/>
      <dgm:spPr/>
      <dgm:t>
        <a:bodyPr/>
        <a:lstStyle/>
        <a:p>
          <a:pPr>
            <a:lnSpc>
              <a:spcPct val="100000"/>
            </a:lnSpc>
          </a:pPr>
          <a:r>
            <a:rPr lang="en-US" sz="2000"/>
            <a:t>Keep in mind that the goal is not language learning, but rather getting to know, love, and serve people cross-culturally.” </a:t>
          </a:r>
          <a:endParaRPr lang="en-US" sz="2000" dirty="0"/>
        </a:p>
      </dgm:t>
    </dgm:pt>
    <dgm:pt modelId="{A55F3B72-D2F8-4CD4-8462-1C8DFB43C4D8}" type="parTrans" cxnId="{4B272492-E630-47E0-A8D6-1761D46D91A0}">
      <dgm:prSet/>
      <dgm:spPr/>
      <dgm:t>
        <a:bodyPr/>
        <a:lstStyle/>
        <a:p>
          <a:endParaRPr lang="en-US"/>
        </a:p>
      </dgm:t>
    </dgm:pt>
    <dgm:pt modelId="{D32F32F3-B368-483D-9CD8-DB0858FBEA1F}" type="sibTrans" cxnId="{4B272492-E630-47E0-A8D6-1761D46D91A0}">
      <dgm:prSet/>
      <dgm:spPr/>
      <dgm:t>
        <a:bodyPr/>
        <a:lstStyle/>
        <a:p>
          <a:endParaRPr lang="en-US"/>
        </a:p>
      </dgm:t>
    </dgm:pt>
    <dgm:pt modelId="{CF8876EC-18E3-4CFC-BAD6-6D2C66B9EEDF}" type="pres">
      <dgm:prSet presAssocID="{1F824AE0-0ACD-4EC3-9579-768A3B77178D}" presName="root" presStyleCnt="0">
        <dgm:presLayoutVars>
          <dgm:dir/>
          <dgm:resizeHandles val="exact"/>
        </dgm:presLayoutVars>
      </dgm:prSet>
      <dgm:spPr/>
    </dgm:pt>
    <dgm:pt modelId="{CC399C90-749D-4CE4-974C-FDCE6AF6A825}" type="pres">
      <dgm:prSet presAssocID="{AC1EB78C-3986-4D9C-B771-703FDC09AA09}" presName="compNode" presStyleCnt="0"/>
      <dgm:spPr/>
    </dgm:pt>
    <dgm:pt modelId="{03FE7BDA-EEE9-4AEE-B2FB-0122C9BC470C}" type="pres">
      <dgm:prSet presAssocID="{AC1EB78C-3986-4D9C-B771-703FDC09AA09}" presName="iconRect" presStyleLbl="node1" presStyleIdx="0" presStyleCnt="4" custScaleX="225264" custScaleY="198166" custLinFactNeighborY="-22929"/>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ridge scene"/>
        </a:ext>
      </dgm:extLst>
    </dgm:pt>
    <dgm:pt modelId="{EEC61200-5B5F-4C86-9744-40F875368E4F}" type="pres">
      <dgm:prSet presAssocID="{AC1EB78C-3986-4D9C-B771-703FDC09AA09}" presName="spaceRect" presStyleCnt="0"/>
      <dgm:spPr/>
    </dgm:pt>
    <dgm:pt modelId="{A7367712-C8A7-422C-9109-08BB7DB0A672}" type="pres">
      <dgm:prSet presAssocID="{AC1EB78C-3986-4D9C-B771-703FDC09AA09}" presName="textRect" presStyleLbl="revTx" presStyleIdx="0" presStyleCnt="4" custScaleX="149904" custLinFactNeighborX="7283" custLinFactNeighborY="4334">
        <dgm:presLayoutVars>
          <dgm:chMax val="1"/>
          <dgm:chPref val="1"/>
        </dgm:presLayoutVars>
      </dgm:prSet>
      <dgm:spPr/>
    </dgm:pt>
    <dgm:pt modelId="{7AC7DA9E-FEC6-4631-BEB8-B846A42F496F}" type="pres">
      <dgm:prSet presAssocID="{BF8DE6A2-FC9E-4D90-A8DB-5CF1B2624DD8}" presName="sibTrans" presStyleCnt="0"/>
      <dgm:spPr/>
    </dgm:pt>
    <dgm:pt modelId="{1FDCA2A4-59F1-42C8-AF2D-80D5E93D944E}" type="pres">
      <dgm:prSet presAssocID="{D6B352A3-56D2-4921-B3C1-BB76FB24F364}" presName="compNode" presStyleCnt="0"/>
      <dgm:spPr/>
    </dgm:pt>
    <dgm:pt modelId="{E8A599D5-E27A-4083-93AC-C3F52B0961E6}" type="pres">
      <dgm:prSet presAssocID="{D6B352A3-56D2-4921-B3C1-BB76FB24F364}" presName="iconRect" presStyleLbl="node1" presStyleIdx="1" presStyleCnt="4" custScaleX="273398" custScaleY="20333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eacher"/>
        </a:ext>
      </dgm:extLst>
    </dgm:pt>
    <dgm:pt modelId="{E21EC09D-9B6D-4248-8263-8837A527F067}" type="pres">
      <dgm:prSet presAssocID="{D6B352A3-56D2-4921-B3C1-BB76FB24F364}" presName="spaceRect" presStyleCnt="0"/>
      <dgm:spPr/>
    </dgm:pt>
    <dgm:pt modelId="{C7306249-222F-4DC8-B0F3-5CB8EE6886E9}" type="pres">
      <dgm:prSet presAssocID="{D6B352A3-56D2-4921-B3C1-BB76FB24F364}" presName="textRect" presStyleLbl="revTx" presStyleIdx="1" presStyleCnt="4" custScaleX="114928">
        <dgm:presLayoutVars>
          <dgm:chMax val="1"/>
          <dgm:chPref val="1"/>
        </dgm:presLayoutVars>
      </dgm:prSet>
      <dgm:spPr/>
    </dgm:pt>
    <dgm:pt modelId="{BC2E5DC5-D0ED-45FC-BEDC-6210DB463D1B}" type="pres">
      <dgm:prSet presAssocID="{78E03564-E4E1-4BB8-AB18-71002A4AEDB2}" presName="sibTrans" presStyleCnt="0"/>
      <dgm:spPr/>
    </dgm:pt>
    <dgm:pt modelId="{9CEAEBE8-BF9B-4E4D-A302-C2E0B3E0FDEB}" type="pres">
      <dgm:prSet presAssocID="{2A73BB05-097B-42E7-B999-3B85C546A7DD}" presName="compNode" presStyleCnt="0"/>
      <dgm:spPr/>
    </dgm:pt>
    <dgm:pt modelId="{1E1F1DD2-56A5-4C61-AAF8-4B0DCBBFBB5D}" type="pres">
      <dgm:prSet presAssocID="{2A73BB05-097B-42E7-B999-3B85C546A7DD}" presName="iconRect" presStyleLbl="node1" presStyleIdx="2" presStyleCnt="4" custScaleX="245243" custScaleY="168422"/>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all center with solid fill"/>
        </a:ext>
      </dgm:extLst>
    </dgm:pt>
    <dgm:pt modelId="{D40979B7-24A5-4250-8AE0-5051DC0DE4D2}" type="pres">
      <dgm:prSet presAssocID="{2A73BB05-097B-42E7-B999-3B85C546A7DD}" presName="spaceRect" presStyleCnt="0"/>
      <dgm:spPr/>
    </dgm:pt>
    <dgm:pt modelId="{DF0807D1-1807-41C2-AB99-E2EE12F78C35}" type="pres">
      <dgm:prSet presAssocID="{2A73BB05-097B-42E7-B999-3B85C546A7DD}" presName="textRect" presStyleLbl="revTx" presStyleIdx="2" presStyleCnt="4">
        <dgm:presLayoutVars>
          <dgm:chMax val="1"/>
          <dgm:chPref val="1"/>
        </dgm:presLayoutVars>
      </dgm:prSet>
      <dgm:spPr/>
    </dgm:pt>
    <dgm:pt modelId="{0AC1254A-078C-4D20-B4A6-4ED531AEEEBD}" type="pres">
      <dgm:prSet presAssocID="{7DE54944-DAA4-4714-B1FF-DC69CE2C881E}" presName="sibTrans" presStyleCnt="0"/>
      <dgm:spPr/>
    </dgm:pt>
    <dgm:pt modelId="{EB1163BF-D985-4AD2-BE9B-F5DBEFA2ABE1}" type="pres">
      <dgm:prSet presAssocID="{AED47DE1-B301-47D4-9602-5D057C86EEDA}" presName="compNode" presStyleCnt="0"/>
      <dgm:spPr/>
    </dgm:pt>
    <dgm:pt modelId="{36269007-3319-4863-A89C-4FCEC023393A}" type="pres">
      <dgm:prSet presAssocID="{AED47DE1-B301-47D4-9602-5D057C86EEDA}" presName="iconRect" presStyleLbl="node1" presStyleIdx="3" presStyleCnt="4" custScaleX="265718" custScaleY="205801" custLinFactNeighborX="1782" custLinFactNeighborY="-881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User Network"/>
        </a:ext>
      </dgm:extLst>
    </dgm:pt>
    <dgm:pt modelId="{F57F504E-90C4-4912-8A86-255A5ADDADD4}" type="pres">
      <dgm:prSet presAssocID="{AED47DE1-B301-47D4-9602-5D057C86EEDA}" presName="spaceRect" presStyleCnt="0"/>
      <dgm:spPr/>
    </dgm:pt>
    <dgm:pt modelId="{9CF9F8A5-7578-441C-B3D8-725962897DA7}" type="pres">
      <dgm:prSet presAssocID="{AED47DE1-B301-47D4-9602-5D057C86EEDA}" presName="textRect" presStyleLbl="revTx" presStyleIdx="3" presStyleCnt="4">
        <dgm:presLayoutVars>
          <dgm:chMax val="1"/>
          <dgm:chPref val="1"/>
        </dgm:presLayoutVars>
      </dgm:prSet>
      <dgm:spPr/>
    </dgm:pt>
  </dgm:ptLst>
  <dgm:cxnLst>
    <dgm:cxn modelId="{14832703-B4DE-4929-B9AA-E9470CB4A086}" type="presOf" srcId="{AED47DE1-B301-47D4-9602-5D057C86EEDA}" destId="{9CF9F8A5-7578-441C-B3D8-725962897DA7}" srcOrd="0" destOrd="0" presId="urn:microsoft.com/office/officeart/2018/2/layout/IconLabelList"/>
    <dgm:cxn modelId="{945DDB3D-D963-4034-93AC-425D55228CE9}" srcId="{1F824AE0-0ACD-4EC3-9579-768A3B77178D}" destId="{AC1EB78C-3986-4D9C-B771-703FDC09AA09}" srcOrd="0" destOrd="0" parTransId="{9D23E239-A264-4AA3-B998-53DF1062A8D3}" sibTransId="{BF8DE6A2-FC9E-4D90-A8DB-5CF1B2624DD8}"/>
    <dgm:cxn modelId="{7D92E963-8876-49C8-ABFE-C104E5E8F4B2}" type="presOf" srcId="{D6B352A3-56D2-4921-B3C1-BB76FB24F364}" destId="{C7306249-222F-4DC8-B0F3-5CB8EE6886E9}" srcOrd="0" destOrd="0" presId="urn:microsoft.com/office/officeart/2018/2/layout/IconLabelList"/>
    <dgm:cxn modelId="{4B272492-E630-47E0-A8D6-1761D46D91A0}" srcId="{1F824AE0-0ACD-4EC3-9579-768A3B77178D}" destId="{AED47DE1-B301-47D4-9602-5D057C86EEDA}" srcOrd="3" destOrd="0" parTransId="{A55F3B72-D2F8-4CD4-8462-1C8DFB43C4D8}" sibTransId="{D32F32F3-B368-483D-9CD8-DB0858FBEA1F}"/>
    <dgm:cxn modelId="{0BA72BA7-40FB-4C05-A029-E575DD3604A7}" srcId="{1F824AE0-0ACD-4EC3-9579-768A3B77178D}" destId="{D6B352A3-56D2-4921-B3C1-BB76FB24F364}" srcOrd="1" destOrd="0" parTransId="{63B29B94-2D30-43C4-BFD1-E0D8955104D5}" sibTransId="{78E03564-E4E1-4BB8-AB18-71002A4AEDB2}"/>
    <dgm:cxn modelId="{C25E52BF-87CC-4268-8D25-237E48438946}" srcId="{1F824AE0-0ACD-4EC3-9579-768A3B77178D}" destId="{2A73BB05-097B-42E7-B999-3B85C546A7DD}" srcOrd="2" destOrd="0" parTransId="{74C3B6DE-91A5-4A35-B9BD-D5F69F45AC3F}" sibTransId="{7DE54944-DAA4-4714-B1FF-DC69CE2C881E}"/>
    <dgm:cxn modelId="{C89D29D4-A9E0-49AA-BA38-1E037E17D6AB}" type="presOf" srcId="{2A73BB05-097B-42E7-B999-3B85C546A7DD}" destId="{DF0807D1-1807-41C2-AB99-E2EE12F78C35}" srcOrd="0" destOrd="0" presId="urn:microsoft.com/office/officeart/2018/2/layout/IconLabelList"/>
    <dgm:cxn modelId="{392BB9DC-1E7B-40A8-8BB7-C2AC561725EC}" type="presOf" srcId="{1F824AE0-0ACD-4EC3-9579-768A3B77178D}" destId="{CF8876EC-18E3-4CFC-BAD6-6D2C66B9EEDF}" srcOrd="0" destOrd="0" presId="urn:microsoft.com/office/officeart/2018/2/layout/IconLabelList"/>
    <dgm:cxn modelId="{926F87F5-09D1-497E-9C1B-6DC4A25DD8BF}" type="presOf" srcId="{AC1EB78C-3986-4D9C-B771-703FDC09AA09}" destId="{A7367712-C8A7-422C-9109-08BB7DB0A672}" srcOrd="0" destOrd="0" presId="urn:microsoft.com/office/officeart/2018/2/layout/IconLabelList"/>
    <dgm:cxn modelId="{E10790CF-9091-40BC-A109-F05C0E008C5A}" type="presParOf" srcId="{CF8876EC-18E3-4CFC-BAD6-6D2C66B9EEDF}" destId="{CC399C90-749D-4CE4-974C-FDCE6AF6A825}" srcOrd="0" destOrd="0" presId="urn:microsoft.com/office/officeart/2018/2/layout/IconLabelList"/>
    <dgm:cxn modelId="{6643326D-A432-4993-876A-A69C45485A99}" type="presParOf" srcId="{CC399C90-749D-4CE4-974C-FDCE6AF6A825}" destId="{03FE7BDA-EEE9-4AEE-B2FB-0122C9BC470C}" srcOrd="0" destOrd="0" presId="urn:microsoft.com/office/officeart/2018/2/layout/IconLabelList"/>
    <dgm:cxn modelId="{C551552C-F711-4112-B89D-62AE450A03CD}" type="presParOf" srcId="{CC399C90-749D-4CE4-974C-FDCE6AF6A825}" destId="{EEC61200-5B5F-4C86-9744-40F875368E4F}" srcOrd="1" destOrd="0" presId="urn:microsoft.com/office/officeart/2018/2/layout/IconLabelList"/>
    <dgm:cxn modelId="{4D134E04-A29B-4672-A3F4-A490F1179776}" type="presParOf" srcId="{CC399C90-749D-4CE4-974C-FDCE6AF6A825}" destId="{A7367712-C8A7-422C-9109-08BB7DB0A672}" srcOrd="2" destOrd="0" presId="urn:microsoft.com/office/officeart/2018/2/layout/IconLabelList"/>
    <dgm:cxn modelId="{3F698325-FBEC-4DFE-B786-56643C6D1A0F}" type="presParOf" srcId="{CF8876EC-18E3-4CFC-BAD6-6D2C66B9EEDF}" destId="{7AC7DA9E-FEC6-4631-BEB8-B846A42F496F}" srcOrd="1" destOrd="0" presId="urn:microsoft.com/office/officeart/2018/2/layout/IconLabelList"/>
    <dgm:cxn modelId="{1D51CC79-D107-42D7-BBA0-9D55D57ACEB0}" type="presParOf" srcId="{CF8876EC-18E3-4CFC-BAD6-6D2C66B9EEDF}" destId="{1FDCA2A4-59F1-42C8-AF2D-80D5E93D944E}" srcOrd="2" destOrd="0" presId="urn:microsoft.com/office/officeart/2018/2/layout/IconLabelList"/>
    <dgm:cxn modelId="{C62A5A58-9DDF-4F87-8CAF-F00E5E370781}" type="presParOf" srcId="{1FDCA2A4-59F1-42C8-AF2D-80D5E93D944E}" destId="{E8A599D5-E27A-4083-93AC-C3F52B0961E6}" srcOrd="0" destOrd="0" presId="urn:microsoft.com/office/officeart/2018/2/layout/IconLabelList"/>
    <dgm:cxn modelId="{A463DC2D-9AFB-431C-8E00-1D63BB6396C0}" type="presParOf" srcId="{1FDCA2A4-59F1-42C8-AF2D-80D5E93D944E}" destId="{E21EC09D-9B6D-4248-8263-8837A527F067}" srcOrd="1" destOrd="0" presId="urn:microsoft.com/office/officeart/2018/2/layout/IconLabelList"/>
    <dgm:cxn modelId="{964BB544-7E54-4589-8E6E-F15405CC8DF2}" type="presParOf" srcId="{1FDCA2A4-59F1-42C8-AF2D-80D5E93D944E}" destId="{C7306249-222F-4DC8-B0F3-5CB8EE6886E9}" srcOrd="2" destOrd="0" presId="urn:microsoft.com/office/officeart/2018/2/layout/IconLabelList"/>
    <dgm:cxn modelId="{B101291B-6FCE-40FE-BE63-FC72479247D3}" type="presParOf" srcId="{CF8876EC-18E3-4CFC-BAD6-6D2C66B9EEDF}" destId="{BC2E5DC5-D0ED-45FC-BEDC-6210DB463D1B}" srcOrd="3" destOrd="0" presId="urn:microsoft.com/office/officeart/2018/2/layout/IconLabelList"/>
    <dgm:cxn modelId="{E3A6619C-DF79-4EE3-AB05-D43DF50AE13B}" type="presParOf" srcId="{CF8876EC-18E3-4CFC-BAD6-6D2C66B9EEDF}" destId="{9CEAEBE8-BF9B-4E4D-A302-C2E0B3E0FDEB}" srcOrd="4" destOrd="0" presId="urn:microsoft.com/office/officeart/2018/2/layout/IconLabelList"/>
    <dgm:cxn modelId="{01188E66-BD35-4F41-B9F7-BD8CC4BFF04E}" type="presParOf" srcId="{9CEAEBE8-BF9B-4E4D-A302-C2E0B3E0FDEB}" destId="{1E1F1DD2-56A5-4C61-AAF8-4B0DCBBFBB5D}" srcOrd="0" destOrd="0" presId="urn:microsoft.com/office/officeart/2018/2/layout/IconLabelList"/>
    <dgm:cxn modelId="{C23CCD46-9A6F-4DB9-B11B-AD0499C56A5D}" type="presParOf" srcId="{9CEAEBE8-BF9B-4E4D-A302-C2E0B3E0FDEB}" destId="{D40979B7-24A5-4250-8AE0-5051DC0DE4D2}" srcOrd="1" destOrd="0" presId="urn:microsoft.com/office/officeart/2018/2/layout/IconLabelList"/>
    <dgm:cxn modelId="{4A049276-E359-4A79-B9E5-256EBDA09663}" type="presParOf" srcId="{9CEAEBE8-BF9B-4E4D-A302-C2E0B3E0FDEB}" destId="{DF0807D1-1807-41C2-AB99-E2EE12F78C35}" srcOrd="2" destOrd="0" presId="urn:microsoft.com/office/officeart/2018/2/layout/IconLabelList"/>
    <dgm:cxn modelId="{BDEFDFEB-062F-42BB-B522-D240BA486FB0}" type="presParOf" srcId="{CF8876EC-18E3-4CFC-BAD6-6D2C66B9EEDF}" destId="{0AC1254A-078C-4D20-B4A6-4ED531AEEEBD}" srcOrd="5" destOrd="0" presId="urn:microsoft.com/office/officeart/2018/2/layout/IconLabelList"/>
    <dgm:cxn modelId="{880AA877-B822-403B-8A92-4197858209B7}" type="presParOf" srcId="{CF8876EC-18E3-4CFC-BAD6-6D2C66B9EEDF}" destId="{EB1163BF-D985-4AD2-BE9B-F5DBEFA2ABE1}" srcOrd="6" destOrd="0" presId="urn:microsoft.com/office/officeart/2018/2/layout/IconLabelList"/>
    <dgm:cxn modelId="{3281CC34-0A46-4C54-B0D3-50FB7258C37D}" type="presParOf" srcId="{EB1163BF-D985-4AD2-BE9B-F5DBEFA2ABE1}" destId="{36269007-3319-4863-A89C-4FCEC023393A}" srcOrd="0" destOrd="0" presId="urn:microsoft.com/office/officeart/2018/2/layout/IconLabelList"/>
    <dgm:cxn modelId="{2428CE81-6916-42A0-8F40-F37E0BA84292}" type="presParOf" srcId="{EB1163BF-D985-4AD2-BE9B-F5DBEFA2ABE1}" destId="{F57F504E-90C4-4912-8A86-255A5ADDADD4}" srcOrd="1" destOrd="0" presId="urn:microsoft.com/office/officeart/2018/2/layout/IconLabelList"/>
    <dgm:cxn modelId="{C94FC726-C9D5-4C3C-9AC3-25896B9421E6}" type="presParOf" srcId="{EB1163BF-D985-4AD2-BE9B-F5DBEFA2ABE1}" destId="{9CF9F8A5-7578-441C-B3D8-725962897DA7}"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D2BFEB-FCAE-4C05-B405-73CC325BCCB9}">
      <dsp:nvSpPr>
        <dsp:cNvPr id="0" name=""/>
        <dsp:cNvSpPr/>
      </dsp:nvSpPr>
      <dsp:spPr>
        <a:xfrm>
          <a:off x="-590384" y="-560865"/>
          <a:ext cx="5313462" cy="337404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27399531-7006-4A81-8176-A486C135E570}">
      <dsp:nvSpPr>
        <dsp:cNvPr id="0" name=""/>
        <dsp:cNvSpPr/>
      </dsp:nvSpPr>
      <dsp:spPr>
        <a:xfrm>
          <a:off x="0" y="0"/>
          <a:ext cx="5313462" cy="3374048"/>
        </a:xfrm>
        <a:prstGeom prst="roundRect">
          <a:avLst>
            <a:gd name="adj" fmla="val 10000"/>
          </a:avLst>
        </a:prstGeom>
        <a:solidFill>
          <a:schemeClr val="bg1">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a:t>What’s one food you wish you could bring on the trip but can’t?</a:t>
          </a:r>
        </a:p>
      </dsp:txBody>
      <dsp:txXfrm>
        <a:off x="98822" y="98822"/>
        <a:ext cx="5115818" cy="31764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4B870C-C91D-4265-A25F-1BEF12C25ACC}">
      <dsp:nvSpPr>
        <dsp:cNvPr id="0" name=""/>
        <dsp:cNvSpPr/>
      </dsp:nvSpPr>
      <dsp:spPr>
        <a:xfrm>
          <a:off x="312280" y="1147916"/>
          <a:ext cx="966111" cy="966111"/>
        </a:xfrm>
        <a:prstGeom prst="round2DiagRect">
          <a:avLst>
            <a:gd name="adj1" fmla="val 29727"/>
            <a:gd name="adj2" fmla="val 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182DEE-20CB-4640-8A72-01BED32D5C87}">
      <dsp:nvSpPr>
        <dsp:cNvPr id="0" name=""/>
        <dsp:cNvSpPr/>
      </dsp:nvSpPr>
      <dsp:spPr>
        <a:xfrm>
          <a:off x="518173" y="1353809"/>
          <a:ext cx="554326" cy="5543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AE5F25-F80F-41AE-BFA4-898A38ABF75D}">
      <dsp:nvSpPr>
        <dsp:cNvPr id="0" name=""/>
        <dsp:cNvSpPr/>
      </dsp:nvSpPr>
      <dsp:spPr>
        <a:xfrm>
          <a:off x="3441" y="2414948"/>
          <a:ext cx="1583789" cy="633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b="1" i="0" kern="1200" baseline="0"/>
            <a:t>Flight Schedules</a:t>
          </a:r>
          <a:endParaRPr lang="en-US" sz="1300" kern="1200"/>
        </a:p>
      </dsp:txBody>
      <dsp:txXfrm>
        <a:off x="3441" y="2414948"/>
        <a:ext cx="1583789" cy="633515"/>
      </dsp:txXfrm>
    </dsp:sp>
    <dsp:sp modelId="{927093A9-142C-4108-A7D8-516F928371B8}">
      <dsp:nvSpPr>
        <dsp:cNvPr id="0" name=""/>
        <dsp:cNvSpPr/>
      </dsp:nvSpPr>
      <dsp:spPr>
        <a:xfrm>
          <a:off x="2173232" y="1147916"/>
          <a:ext cx="966111" cy="966111"/>
        </a:xfrm>
        <a:prstGeom prst="round2DiagRect">
          <a:avLst>
            <a:gd name="adj1" fmla="val 29727"/>
            <a:gd name="adj2" fmla="val 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6AD82D-33C3-4649-9619-C968FF372A6C}">
      <dsp:nvSpPr>
        <dsp:cNvPr id="0" name=""/>
        <dsp:cNvSpPr/>
      </dsp:nvSpPr>
      <dsp:spPr>
        <a:xfrm>
          <a:off x="2379125" y="1353809"/>
          <a:ext cx="554326" cy="5543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07CC14-F40B-4970-AB3F-01CD0F78A92D}">
      <dsp:nvSpPr>
        <dsp:cNvPr id="0" name=""/>
        <dsp:cNvSpPr/>
      </dsp:nvSpPr>
      <dsp:spPr>
        <a:xfrm>
          <a:off x="1864393" y="2414948"/>
          <a:ext cx="1583789" cy="633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b="1" kern="1200"/>
            <a:t>Transportation to the airport</a:t>
          </a:r>
          <a:endParaRPr lang="en-US" sz="1300" kern="1200"/>
        </a:p>
      </dsp:txBody>
      <dsp:txXfrm>
        <a:off x="1864393" y="2414948"/>
        <a:ext cx="1583789" cy="633515"/>
      </dsp:txXfrm>
    </dsp:sp>
    <dsp:sp modelId="{A10A6C91-AE35-469F-834E-6DFDF311ED8D}">
      <dsp:nvSpPr>
        <dsp:cNvPr id="0" name=""/>
        <dsp:cNvSpPr/>
      </dsp:nvSpPr>
      <dsp:spPr>
        <a:xfrm>
          <a:off x="4034184" y="1147916"/>
          <a:ext cx="966111" cy="966111"/>
        </a:xfrm>
        <a:prstGeom prst="round2DiagRect">
          <a:avLst>
            <a:gd name="adj1" fmla="val 29727"/>
            <a:gd name="adj2" fmla="val 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9622AE-8754-419F-A69D-F2316B45AEF4}">
      <dsp:nvSpPr>
        <dsp:cNvPr id="0" name=""/>
        <dsp:cNvSpPr/>
      </dsp:nvSpPr>
      <dsp:spPr>
        <a:xfrm>
          <a:off x="4240077" y="1353809"/>
          <a:ext cx="554326" cy="5543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4AC94A-EC5F-4D0E-BDB0-65F53D1AF007}">
      <dsp:nvSpPr>
        <dsp:cNvPr id="0" name=""/>
        <dsp:cNvSpPr/>
      </dsp:nvSpPr>
      <dsp:spPr>
        <a:xfrm>
          <a:off x="3725346" y="2414948"/>
          <a:ext cx="1583789" cy="633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b="1" kern="1200"/>
            <a:t>Review packing needs</a:t>
          </a:r>
          <a:endParaRPr lang="en-US" sz="1300" kern="1200"/>
        </a:p>
      </dsp:txBody>
      <dsp:txXfrm>
        <a:off x="3725346" y="2414948"/>
        <a:ext cx="1583789" cy="633515"/>
      </dsp:txXfrm>
    </dsp:sp>
    <dsp:sp modelId="{8DA5FDF3-4815-461D-ACF1-71E5E9D66950}">
      <dsp:nvSpPr>
        <dsp:cNvPr id="0" name=""/>
        <dsp:cNvSpPr/>
      </dsp:nvSpPr>
      <dsp:spPr>
        <a:xfrm>
          <a:off x="5895137" y="1147916"/>
          <a:ext cx="966111" cy="966111"/>
        </a:xfrm>
        <a:prstGeom prst="round2DiagRect">
          <a:avLst>
            <a:gd name="adj1" fmla="val 29727"/>
            <a:gd name="adj2" fmla="val 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E9BDDA-8896-4C59-B2A7-FED44006DBD0}">
      <dsp:nvSpPr>
        <dsp:cNvPr id="0" name=""/>
        <dsp:cNvSpPr/>
      </dsp:nvSpPr>
      <dsp:spPr>
        <a:xfrm>
          <a:off x="6101029" y="1353809"/>
          <a:ext cx="554326" cy="55432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F19A39-7E32-4EA5-A68E-BE63D2534B0E}">
      <dsp:nvSpPr>
        <dsp:cNvPr id="0" name=""/>
        <dsp:cNvSpPr/>
      </dsp:nvSpPr>
      <dsp:spPr>
        <a:xfrm>
          <a:off x="5586298" y="2414948"/>
          <a:ext cx="1583789" cy="633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b="1" i="0" kern="1200" baseline="0" dirty="0"/>
            <a:t>Coordinate Minis</a:t>
          </a:r>
          <a:r>
            <a:rPr lang="en-US" sz="1300" b="1" kern="1200" dirty="0"/>
            <a:t>try supplies packing</a:t>
          </a:r>
          <a:endParaRPr lang="en-US" sz="1300" kern="1200" dirty="0"/>
        </a:p>
      </dsp:txBody>
      <dsp:txXfrm>
        <a:off x="5586298" y="2414948"/>
        <a:ext cx="1583789" cy="633515"/>
      </dsp:txXfrm>
    </dsp:sp>
    <dsp:sp modelId="{8FDCCEF3-C42E-422B-B867-46DFB6D656F8}">
      <dsp:nvSpPr>
        <dsp:cNvPr id="0" name=""/>
        <dsp:cNvSpPr/>
      </dsp:nvSpPr>
      <dsp:spPr>
        <a:xfrm>
          <a:off x="312280" y="3444411"/>
          <a:ext cx="966111" cy="966111"/>
        </a:xfrm>
        <a:prstGeom prst="round2DiagRect">
          <a:avLst>
            <a:gd name="adj1" fmla="val 29727"/>
            <a:gd name="adj2" fmla="val 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30DAEE-7C4D-4918-A6F8-05F5F9478E70}">
      <dsp:nvSpPr>
        <dsp:cNvPr id="0" name=""/>
        <dsp:cNvSpPr/>
      </dsp:nvSpPr>
      <dsp:spPr>
        <a:xfrm>
          <a:off x="518173" y="3650303"/>
          <a:ext cx="554326" cy="55432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71F6D1-672A-4C4E-A3D8-037271EDF9E7}">
      <dsp:nvSpPr>
        <dsp:cNvPr id="0" name=""/>
        <dsp:cNvSpPr/>
      </dsp:nvSpPr>
      <dsp:spPr>
        <a:xfrm>
          <a:off x="3441" y="4711442"/>
          <a:ext cx="1583789" cy="633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b="1" i="0" kern="1200" baseline="0"/>
            <a:t>Mission Journals</a:t>
          </a:r>
          <a:endParaRPr lang="en-US" sz="1300" kern="1200"/>
        </a:p>
      </dsp:txBody>
      <dsp:txXfrm>
        <a:off x="3441" y="4711442"/>
        <a:ext cx="1583789" cy="633515"/>
      </dsp:txXfrm>
    </dsp:sp>
    <dsp:sp modelId="{2EFF3183-CBCC-4C66-BC0B-9BE886E7672B}">
      <dsp:nvSpPr>
        <dsp:cNvPr id="0" name=""/>
        <dsp:cNvSpPr/>
      </dsp:nvSpPr>
      <dsp:spPr>
        <a:xfrm>
          <a:off x="2173232" y="3444411"/>
          <a:ext cx="966111" cy="966111"/>
        </a:xfrm>
        <a:prstGeom prst="round2DiagRect">
          <a:avLst>
            <a:gd name="adj1" fmla="val 29727"/>
            <a:gd name="adj2" fmla="val 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38891C-0059-4A5D-8127-91056F70A81C}">
      <dsp:nvSpPr>
        <dsp:cNvPr id="0" name=""/>
        <dsp:cNvSpPr/>
      </dsp:nvSpPr>
      <dsp:spPr>
        <a:xfrm>
          <a:off x="2379125" y="3650303"/>
          <a:ext cx="554326" cy="55432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AB4418-A82A-406C-98E8-366482045D05}">
      <dsp:nvSpPr>
        <dsp:cNvPr id="0" name=""/>
        <dsp:cNvSpPr/>
      </dsp:nvSpPr>
      <dsp:spPr>
        <a:xfrm>
          <a:off x="1864393" y="4711442"/>
          <a:ext cx="1583789" cy="633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b="1" kern="1200"/>
            <a:t>Tee shirts</a:t>
          </a:r>
          <a:endParaRPr lang="en-US" sz="1300" kern="1200"/>
        </a:p>
      </dsp:txBody>
      <dsp:txXfrm>
        <a:off x="1864393" y="4711442"/>
        <a:ext cx="1583789" cy="633515"/>
      </dsp:txXfrm>
    </dsp:sp>
    <dsp:sp modelId="{AFE087F8-7D71-457F-9C5A-C795ABBC29C5}">
      <dsp:nvSpPr>
        <dsp:cNvPr id="0" name=""/>
        <dsp:cNvSpPr/>
      </dsp:nvSpPr>
      <dsp:spPr>
        <a:xfrm>
          <a:off x="4034184" y="3444411"/>
          <a:ext cx="966111" cy="966111"/>
        </a:xfrm>
        <a:prstGeom prst="round2DiagRect">
          <a:avLst>
            <a:gd name="adj1" fmla="val 29727"/>
            <a:gd name="adj2" fmla="val 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244BD1-C116-4AC7-A230-F3EA1E1EC3AB}">
      <dsp:nvSpPr>
        <dsp:cNvPr id="0" name=""/>
        <dsp:cNvSpPr/>
      </dsp:nvSpPr>
      <dsp:spPr>
        <a:xfrm>
          <a:off x="4240077" y="3650303"/>
          <a:ext cx="554326" cy="554326"/>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EDB525-DC91-427C-ACC3-08D856E9BA74}">
      <dsp:nvSpPr>
        <dsp:cNvPr id="0" name=""/>
        <dsp:cNvSpPr/>
      </dsp:nvSpPr>
      <dsp:spPr>
        <a:xfrm>
          <a:off x="3725346" y="4711442"/>
          <a:ext cx="1583789" cy="633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b="1" i="0" kern="1200" baseline="0"/>
            <a:t>Day off activity on the trip</a:t>
          </a:r>
          <a:r>
            <a:rPr lang="en-US" sz="1300" b="1" kern="1200"/>
            <a:t> preparation</a:t>
          </a:r>
          <a:endParaRPr lang="en-US" sz="1300" kern="1200"/>
        </a:p>
      </dsp:txBody>
      <dsp:txXfrm>
        <a:off x="3725346" y="4711442"/>
        <a:ext cx="1583789" cy="633515"/>
      </dsp:txXfrm>
    </dsp:sp>
    <dsp:sp modelId="{4F1E07EB-34CE-4E27-8AE1-51A8F145C4A4}">
      <dsp:nvSpPr>
        <dsp:cNvPr id="0" name=""/>
        <dsp:cNvSpPr/>
      </dsp:nvSpPr>
      <dsp:spPr>
        <a:xfrm>
          <a:off x="5895137" y="3444411"/>
          <a:ext cx="966111" cy="966111"/>
        </a:xfrm>
        <a:prstGeom prst="round2DiagRect">
          <a:avLst>
            <a:gd name="adj1" fmla="val 29727"/>
            <a:gd name="adj2" fmla="val 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969B57-61FA-47E9-A5AC-F0763AD24700}">
      <dsp:nvSpPr>
        <dsp:cNvPr id="0" name=""/>
        <dsp:cNvSpPr/>
      </dsp:nvSpPr>
      <dsp:spPr>
        <a:xfrm>
          <a:off x="6101029" y="3650303"/>
          <a:ext cx="554326" cy="554326"/>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9A973E-27A2-4907-9163-284DEE68364B}">
      <dsp:nvSpPr>
        <dsp:cNvPr id="0" name=""/>
        <dsp:cNvSpPr/>
      </dsp:nvSpPr>
      <dsp:spPr>
        <a:xfrm>
          <a:off x="5586298" y="4711442"/>
          <a:ext cx="1583789" cy="633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b="1" kern="1200"/>
            <a:t>What else is on your mind? </a:t>
          </a:r>
          <a:endParaRPr lang="en-US" sz="1300" kern="1200"/>
        </a:p>
      </dsp:txBody>
      <dsp:txXfrm>
        <a:off x="5586298" y="4711442"/>
        <a:ext cx="1583789" cy="6335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FE7BDA-EEE9-4AEE-B2FB-0122C9BC470C}">
      <dsp:nvSpPr>
        <dsp:cNvPr id="0" name=""/>
        <dsp:cNvSpPr/>
      </dsp:nvSpPr>
      <dsp:spPr>
        <a:xfrm>
          <a:off x="673624" y="923337"/>
          <a:ext cx="2150977" cy="189222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367712-C8A7-422C-9109-08BB7DB0A672}">
      <dsp:nvSpPr>
        <dsp:cNvPr id="0" name=""/>
        <dsp:cNvSpPr/>
      </dsp:nvSpPr>
      <dsp:spPr>
        <a:xfrm>
          <a:off x="313222" y="3097692"/>
          <a:ext cx="3180862" cy="1650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a:t>Your group’s effort in language-learning communicates to another culture that you care about them. It is a bridge-builder. </a:t>
          </a:r>
          <a:endParaRPr lang="en-US" sz="2000" kern="1200" dirty="0"/>
        </a:p>
      </dsp:txBody>
      <dsp:txXfrm>
        <a:off x="313222" y="3097692"/>
        <a:ext cx="3180862" cy="1650702"/>
      </dsp:txXfrm>
    </dsp:sp>
    <dsp:sp modelId="{E8A599D5-E27A-4083-93AC-C3F52B0961E6}">
      <dsp:nvSpPr>
        <dsp:cNvPr id="0" name=""/>
        <dsp:cNvSpPr/>
      </dsp:nvSpPr>
      <dsp:spPr>
        <a:xfrm>
          <a:off x="3710882" y="1129947"/>
          <a:ext cx="2610594" cy="194155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306249-222F-4DC8-B0F3-5CB8EE6886E9}">
      <dsp:nvSpPr>
        <dsp:cNvPr id="0" name=""/>
        <dsp:cNvSpPr/>
      </dsp:nvSpPr>
      <dsp:spPr>
        <a:xfrm>
          <a:off x="3796832" y="3038483"/>
          <a:ext cx="2438694" cy="1650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a:t>In learning another language, the key word is ‘relax!’ The goal here is not to become an expert in the language, but to acquire enough of the language to allow you to build relationships. </a:t>
          </a:r>
          <a:endParaRPr lang="en-US" sz="2000" kern="1200" dirty="0"/>
        </a:p>
      </dsp:txBody>
      <dsp:txXfrm>
        <a:off x="3796832" y="3038483"/>
        <a:ext cx="2438694" cy="1650702"/>
      </dsp:txXfrm>
    </dsp:sp>
    <dsp:sp modelId="{1E1F1DD2-56A5-4C61-AAF8-4B0DCBBFBB5D}">
      <dsp:nvSpPr>
        <dsp:cNvPr id="0" name=""/>
        <dsp:cNvSpPr/>
      </dsp:nvSpPr>
      <dsp:spPr>
        <a:xfrm>
          <a:off x="6692815" y="1213283"/>
          <a:ext cx="2341751" cy="1608210"/>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0807D1-1807-41C2-AB99-E2EE12F78C35}">
      <dsp:nvSpPr>
        <dsp:cNvPr id="0" name=""/>
        <dsp:cNvSpPr/>
      </dsp:nvSpPr>
      <dsp:spPr>
        <a:xfrm>
          <a:off x="6802724" y="2955147"/>
          <a:ext cx="2121932" cy="1650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a:t>In most cases, you will have a translator with you.</a:t>
          </a:r>
          <a:endParaRPr lang="en-US" sz="2000" kern="1200" dirty="0"/>
        </a:p>
      </dsp:txBody>
      <dsp:txXfrm>
        <a:off x="6802724" y="2955147"/>
        <a:ext cx="2121932" cy="1650702"/>
      </dsp:txXfrm>
    </dsp:sp>
    <dsp:sp modelId="{36269007-3319-4863-A89C-4FCEC023393A}">
      <dsp:nvSpPr>
        <dsp:cNvPr id="0" name=""/>
        <dsp:cNvSpPr/>
      </dsp:nvSpPr>
      <dsp:spPr>
        <a:xfrm>
          <a:off x="9422920" y="1039890"/>
          <a:ext cx="2537260" cy="196513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F9F8A5-7578-441C-B3D8-725962897DA7}">
      <dsp:nvSpPr>
        <dsp:cNvPr id="0" name=""/>
        <dsp:cNvSpPr/>
      </dsp:nvSpPr>
      <dsp:spPr>
        <a:xfrm>
          <a:off x="9613568" y="3044377"/>
          <a:ext cx="2121932" cy="1650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a:t>Keep in mind that the goal is not language learning, but rather getting to know, love, and serve people cross-culturally.” </a:t>
          </a:r>
          <a:endParaRPr lang="en-US" sz="2000" kern="1200" dirty="0"/>
        </a:p>
      </dsp:txBody>
      <dsp:txXfrm>
        <a:off x="9613568" y="3044377"/>
        <a:ext cx="2121932" cy="165070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EFF46F-F7DD-4555-AEEF-F9E3FFDBC6B2}" type="datetimeFigureOut">
              <a:rPr lang="en-US" smtClean="0"/>
              <a:t>6/8/2025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3C42F3-0AD7-401E-9FCD-2684FA5A3E0F}" type="slidenum">
              <a:rPr lang="en-US" smtClean="0"/>
              <a:t>‹#›</a:t>
            </a:fld>
            <a:endParaRPr lang="en-US"/>
          </a:p>
        </p:txBody>
      </p:sp>
    </p:spTree>
    <p:extLst>
      <p:ext uri="{BB962C8B-B14F-4D97-AF65-F5344CB8AC3E}">
        <p14:creationId xmlns:p14="http://schemas.microsoft.com/office/powerpoint/2010/main" val="785936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C0676-AC1A-A3C9-C20E-B07DCE114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B066BE-DFA3-93A8-E99E-EEDF49C474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C84441-2D80-89F1-3046-0FB431ECC5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0D29C0-FC65-66E5-A552-251672553A7D}"/>
              </a:ext>
            </a:extLst>
          </p:cNvPr>
          <p:cNvSpPr>
            <a:spLocks noGrp="1"/>
          </p:cNvSpPr>
          <p:nvPr>
            <p:ph type="sldNum" sz="quarter" idx="5"/>
          </p:nvPr>
        </p:nvSpPr>
        <p:spPr/>
        <p:txBody>
          <a:bodyPr/>
          <a:lstStyle/>
          <a:p>
            <a:fld id="{6900F3E0-C688-40A1-950C-BD97EABD01B4}" type="slidenum">
              <a:rPr lang="en-US" smtClean="0"/>
              <a:t>1</a:t>
            </a:fld>
            <a:endParaRPr lang="en-US"/>
          </a:p>
        </p:txBody>
      </p:sp>
    </p:spTree>
    <p:extLst>
      <p:ext uri="{BB962C8B-B14F-4D97-AF65-F5344CB8AC3E}">
        <p14:creationId xmlns:p14="http://schemas.microsoft.com/office/powerpoint/2010/main" val="550500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B53F-A9EE-D2BC-84BB-E8A59839A9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55788C-F672-36FE-A3D5-A7EFBE6C35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510242-4740-C0AD-36AB-526EBF14A62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Snacks and beverages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Pens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Post it notes (6-8 per person)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Strips of yarn cut enough for each person (1 strip of yarn approx. 2 feet long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Laptop and charging cord and clicker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TV set up with AV connector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Determine meeting location and who will bring snacks and beverages.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Make sure you get confirmation from each team member to determine who is coming. (Meetings are mandatory)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Review notes including Learn-Servant-Storyteller, print out enough copies of Learner, Servant, Storyteller for each person.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Watch video to check sound and video functions ahead of the meeting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a:extLst>
              <a:ext uri="{FF2B5EF4-FFF2-40B4-BE49-F238E27FC236}">
                <a16:creationId xmlns:a16="http://schemas.microsoft.com/office/drawing/2014/main" id="{CE7A3294-3DAB-1FBD-4D82-BC73C88FBB3B}"/>
              </a:ext>
            </a:extLst>
          </p:cNvPr>
          <p:cNvSpPr>
            <a:spLocks noGrp="1"/>
          </p:cNvSpPr>
          <p:nvPr>
            <p:ph type="sldNum" sz="quarter" idx="5"/>
          </p:nvPr>
        </p:nvSpPr>
        <p:spPr/>
        <p:txBody>
          <a:bodyPr/>
          <a:lstStyle/>
          <a:p>
            <a:fld id="{6900F3E0-C688-40A1-950C-BD97EABD01B4}" type="slidenum">
              <a:rPr lang="en-US" smtClean="0"/>
              <a:t>2</a:t>
            </a:fld>
            <a:endParaRPr lang="en-US"/>
          </a:p>
        </p:txBody>
      </p:sp>
    </p:spTree>
    <p:extLst>
      <p:ext uri="{BB962C8B-B14F-4D97-AF65-F5344CB8AC3E}">
        <p14:creationId xmlns:p14="http://schemas.microsoft.com/office/powerpoint/2010/main" val="3023894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5-10 minutes</a:t>
            </a:r>
          </a:p>
          <a:p>
            <a:endParaRPr lang="en-US" dirty="0"/>
          </a:p>
          <a:p>
            <a:r>
              <a:rPr lang="en-US" dirty="0"/>
              <a:t> </a:t>
            </a:r>
            <a:endParaRPr lang="en-US" sz="1300" spc="-26" dirty="0">
              <a:solidFill>
                <a:schemeClr val="tx2"/>
              </a:solidFill>
              <a:latin typeface="+mj-lt"/>
              <a:ea typeface="+mj-ea"/>
              <a:cs typeface="+mj-cs"/>
            </a:endParaRPr>
          </a:p>
          <a:p>
            <a:endParaRPr lang="en-US" sz="1300" spc="-26" dirty="0">
              <a:solidFill>
                <a:schemeClr val="tx2"/>
              </a:solidFill>
              <a:latin typeface="+mj-lt"/>
              <a:ea typeface="+mj-ea"/>
              <a:cs typeface="+mj-cs"/>
            </a:endParaRPr>
          </a:p>
          <a:p>
            <a:r>
              <a:rPr lang="en-US" sz="1300" spc="-26" dirty="0">
                <a:solidFill>
                  <a:schemeClr val="tx2"/>
                </a:solidFill>
                <a:latin typeface="+mj-lt"/>
                <a:ea typeface="+mj-ea"/>
                <a:cs typeface="+mj-cs"/>
              </a:rPr>
              <a:t>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00F3E0-C688-40A1-950C-BD97EABD01B4}"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1032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24DCC-0B99-1103-9811-7F834D4116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3FDCEC-B210-05D0-65B7-5470C65867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56BBC0-7E11-0538-0526-BA7145DA109D}"/>
              </a:ext>
            </a:extLst>
          </p:cNvPr>
          <p:cNvSpPr>
            <a:spLocks noGrp="1"/>
          </p:cNvSpPr>
          <p:nvPr>
            <p:ph type="body" idx="1"/>
          </p:nvPr>
        </p:nvSpPr>
        <p:spPr/>
        <p:txBody>
          <a:bodyPr/>
          <a:lstStyle/>
          <a:p>
            <a:r>
              <a:rPr lang="en-US" dirty="0"/>
              <a:t>Facilitator note:</a:t>
            </a:r>
          </a:p>
          <a:p>
            <a:r>
              <a:rPr lang="en-US" dirty="0"/>
              <a:t>Quickly go around the room and ask everyone the icebreaker question.</a:t>
            </a:r>
          </a:p>
          <a:p>
            <a:endParaRPr lang="en-US" dirty="0"/>
          </a:p>
          <a:p>
            <a:pPr defTabSz="966612">
              <a:defRPr/>
            </a:pPr>
            <a:r>
              <a:rPr lang="en-US" dirty="0"/>
              <a:t>Facilitator make note of talents that could be useful on the trip! </a:t>
            </a:r>
          </a:p>
          <a:p>
            <a:pPr defTabSz="966612">
              <a:defRPr/>
            </a:pPr>
            <a:endParaRPr lang="en-US" dirty="0"/>
          </a:p>
          <a:p>
            <a:pPr defTabSz="966612">
              <a:defRPr/>
            </a:pPr>
            <a:r>
              <a:rPr lang="en-US" dirty="0"/>
              <a:t>Choose your own question if you would like!</a:t>
            </a:r>
          </a:p>
          <a:p>
            <a:endParaRPr lang="en-US" dirty="0"/>
          </a:p>
        </p:txBody>
      </p:sp>
      <p:sp>
        <p:nvSpPr>
          <p:cNvPr id="4" name="Slide Number Placeholder 3">
            <a:extLst>
              <a:ext uri="{FF2B5EF4-FFF2-40B4-BE49-F238E27FC236}">
                <a16:creationId xmlns:a16="http://schemas.microsoft.com/office/drawing/2014/main" id="{F4C0628D-9A1D-492E-C7C1-485F8D41CCC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00F3E0-C688-40A1-950C-BD97EABD01B4}"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87735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00" dirty="0">
                <a:effectLst/>
                <a:latin typeface="Aptos" panose="020B0004020202020204" pitchFamily="34" charset="0"/>
                <a:ea typeface="Aptos" panose="020B0004020202020204" pitchFamily="34" charset="0"/>
                <a:cs typeface="Times New Roman" panose="02020603050405020304" pitchFamily="18" charset="0"/>
              </a:rPr>
              <a:t>Logistics/ Q &amp; A   (TEAM LEADER)</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Review flight schedule and finalize transportation to airport.   Who is helping to pack ministry supplies in their suitcase?  Be sure to pack your Missions Journal and Team </a:t>
            </a:r>
            <a:r>
              <a:rPr lang="en-US" sz="1200" kern="100" dirty="0" err="1">
                <a:effectLst/>
                <a:latin typeface="Aptos" panose="020B0004020202020204" pitchFamily="34" charset="0"/>
                <a:ea typeface="Aptos" panose="020B0004020202020204" pitchFamily="34" charset="0"/>
                <a:cs typeface="Times New Roman" panose="02020603050405020304" pitchFamily="18" charset="0"/>
              </a:rPr>
              <a:t>Tshirt</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in your suitcase (do not wear the shirt on the plane; save it for the last day in-country for the celebration with the church community).  Any final questions?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00F3E0-C688-40A1-950C-BD97EABD01B4}"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92817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2721D-D592-7C2C-2E82-F57185C614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028AB0-AAAA-CF46-87F0-19702A8D18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FF6852-F2DB-C6AD-6A18-736E8A71FCCF}"/>
              </a:ext>
            </a:extLst>
          </p:cNvPr>
          <p:cNvSpPr>
            <a:spLocks noGrp="1"/>
          </p:cNvSpPr>
          <p:nvPr>
            <p:ph type="body" idx="1"/>
          </p:nvPr>
        </p:nvSpPr>
        <p:spPr/>
        <p:txBody>
          <a:bodyPr/>
          <a:lstStyle/>
          <a:p>
            <a:pPr>
              <a:lnSpc>
                <a:spcPct val="115000"/>
              </a:lnSpc>
              <a:spcAft>
                <a:spcPts val="800"/>
              </a:spcAft>
            </a:pPr>
            <a:r>
              <a:rPr lang="en-US" sz="1200" kern="100" dirty="0">
                <a:effectLst/>
                <a:ea typeface="Aptos" panose="020B0004020202020204" pitchFamily="34" charset="0"/>
                <a:cs typeface="Times New Roman" panose="02020603050405020304" pitchFamily="18" charset="0"/>
              </a:rPr>
              <a:t>Go over “week at a glance”/weekly schedule.   Discuss special events and day off as well.  Review daily assignments (example below):</a:t>
            </a:r>
          </a:p>
          <a:p>
            <a:endParaRPr lang="en-US" dirty="0"/>
          </a:p>
        </p:txBody>
      </p:sp>
      <p:sp>
        <p:nvSpPr>
          <p:cNvPr id="4" name="Slide Number Placeholder 3">
            <a:extLst>
              <a:ext uri="{FF2B5EF4-FFF2-40B4-BE49-F238E27FC236}">
                <a16:creationId xmlns:a16="http://schemas.microsoft.com/office/drawing/2014/main" id="{91D84DEA-75C4-2BFB-57CF-88F4FC75CC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00F3E0-C688-40A1-950C-BD97EABD01B4}"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78241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00F3E0-C688-40A1-950C-BD97EABD01B4}"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85653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What a great reminder about our tendency to focus on “stuff” – or lack of “stuff”.  But as we talked about in our first meeting, the lack of “stuff” is not the true poverty.  Our brokenness is the real poverty.  And the lack of self-worth; not knowing that your are loved deeply by our creator and Lord, Jesus Christ.  It begs the question, who are the poor?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You are surrounded by great need … what do you do? How do you respond? Anyone who has been on a short-term mission trip has struggled with these pressing questions. The tension is good. You are out in the field facing awesome need, but you also know this place is different. The rules you have been used to at home may not apply here. The awful truth is that giving some money today to the little child holding out his hand or to the pastor for his special project can do more harm than good. </a:t>
            </a:r>
          </a:p>
          <a:p>
            <a:endParaRPr lang="en-US" dirty="0"/>
          </a:p>
        </p:txBody>
      </p:sp>
      <p:sp>
        <p:nvSpPr>
          <p:cNvPr id="4" name="Slide Number Placeholder 3"/>
          <p:cNvSpPr>
            <a:spLocks noGrp="1"/>
          </p:cNvSpPr>
          <p:nvPr>
            <p:ph type="sldNum" sz="quarter" idx="5"/>
          </p:nvPr>
        </p:nvSpPr>
        <p:spPr/>
        <p:txBody>
          <a:bodyPr/>
          <a:lstStyle/>
          <a:p>
            <a:fld id="{933C42F3-0AD7-401E-9FCD-2684FA5A3E0F}" type="slidenum">
              <a:rPr lang="en-US" smtClean="0"/>
              <a:t>10</a:t>
            </a:fld>
            <a:endParaRPr lang="en-US"/>
          </a:p>
        </p:txBody>
      </p:sp>
    </p:spTree>
    <p:extLst>
      <p:ext uri="{BB962C8B-B14F-4D97-AF65-F5344CB8AC3E}">
        <p14:creationId xmlns:p14="http://schemas.microsoft.com/office/powerpoint/2010/main" val="681592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Culturally sensitive giving can be a real challenge to your heart when you first encounter the local community where your team is serving.  But remember that the genuine relationships you build, the hard work you put in alongside other brothers and sisters in Christ from the local church, and the encouragement you provide to the pastor and church leaders by doing ministry with them, are precious gifts that restore brokenness (spiritual and emotional) and can have an eternal ROI.</a:t>
            </a:r>
          </a:p>
          <a:p>
            <a:pPr marL="0" marR="0">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God has GREAT things plan for your team!  Dios </a:t>
            </a:r>
            <a:r>
              <a:rPr lang="en-US" sz="1200" kern="100" dirty="0" err="1">
                <a:effectLst/>
                <a:latin typeface="Aptos" panose="020B0004020202020204" pitchFamily="34" charset="0"/>
                <a:ea typeface="Aptos" panose="020B0004020202020204" pitchFamily="34" charset="0"/>
                <a:cs typeface="Times New Roman" panose="02020603050405020304" pitchFamily="18" charset="0"/>
              </a:rPr>
              <a:t>te</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bendiga!</a:t>
            </a:r>
          </a:p>
          <a:p>
            <a:endParaRPr lang="en-US" dirty="0"/>
          </a:p>
        </p:txBody>
      </p:sp>
      <p:sp>
        <p:nvSpPr>
          <p:cNvPr id="4" name="Slide Number Placeholder 3"/>
          <p:cNvSpPr>
            <a:spLocks noGrp="1"/>
          </p:cNvSpPr>
          <p:nvPr>
            <p:ph type="sldNum" sz="quarter" idx="5"/>
          </p:nvPr>
        </p:nvSpPr>
        <p:spPr/>
        <p:txBody>
          <a:bodyPr/>
          <a:lstStyle/>
          <a:p>
            <a:fld id="{933C42F3-0AD7-401E-9FCD-2684FA5A3E0F}" type="slidenum">
              <a:rPr lang="en-US" smtClean="0"/>
              <a:t>12</a:t>
            </a:fld>
            <a:endParaRPr lang="en-US"/>
          </a:p>
        </p:txBody>
      </p:sp>
    </p:spTree>
    <p:extLst>
      <p:ext uri="{BB962C8B-B14F-4D97-AF65-F5344CB8AC3E}">
        <p14:creationId xmlns:p14="http://schemas.microsoft.com/office/powerpoint/2010/main" val="378669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if someone would like to share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00F3E0-C688-40A1-950C-BD97EABD01B4}"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29471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33C42F3-0AD7-401E-9FCD-2684FA5A3E0F}" type="slidenum">
              <a:rPr lang="en-US" smtClean="0"/>
              <a:t>15</a:t>
            </a:fld>
            <a:endParaRPr lang="en-US"/>
          </a:p>
        </p:txBody>
      </p:sp>
    </p:spTree>
    <p:extLst>
      <p:ext uri="{BB962C8B-B14F-4D97-AF65-F5344CB8AC3E}">
        <p14:creationId xmlns:p14="http://schemas.microsoft.com/office/powerpoint/2010/main" val="41845920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Get in pairs and practice a few basic sayings</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If you have Spanish speaking team members already, partner them up with someone that is having difficulty</a:t>
            </a:r>
            <a:endParaRPr lang="en-US" dirty="0"/>
          </a:p>
        </p:txBody>
      </p:sp>
      <p:sp>
        <p:nvSpPr>
          <p:cNvPr id="4" name="Slide Number Placeholder 3"/>
          <p:cNvSpPr>
            <a:spLocks noGrp="1"/>
          </p:cNvSpPr>
          <p:nvPr>
            <p:ph type="sldNum" sz="quarter" idx="5"/>
          </p:nvPr>
        </p:nvSpPr>
        <p:spPr/>
        <p:txBody>
          <a:bodyPr/>
          <a:lstStyle/>
          <a:p>
            <a:fld id="{933C42F3-0AD7-401E-9FCD-2684FA5A3E0F}" type="slidenum">
              <a:rPr lang="en-US" smtClean="0"/>
              <a:t>16</a:t>
            </a:fld>
            <a:endParaRPr lang="en-US"/>
          </a:p>
        </p:txBody>
      </p:sp>
    </p:spTree>
    <p:extLst>
      <p:ext uri="{BB962C8B-B14F-4D97-AF65-F5344CB8AC3E}">
        <p14:creationId xmlns:p14="http://schemas.microsoft.com/office/powerpoint/2010/main" val="12545103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D557B-8244-9CF3-1787-049F8CE9CB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49A8C4-E0F6-8385-7121-02E04B2487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FBD79F-AD1B-2660-347C-721638189945}"/>
              </a:ext>
            </a:extLst>
          </p:cNvPr>
          <p:cNvSpPr>
            <a:spLocks noGrp="1"/>
          </p:cNvSpPr>
          <p:nvPr>
            <p:ph type="body" idx="1"/>
          </p:nvPr>
        </p:nvSpPr>
        <p:spPr/>
        <p:txBody>
          <a:bodyPr/>
          <a:lstStyle/>
          <a:p>
            <a:r>
              <a:rPr lang="en-US" dirty="0"/>
              <a:t>5-10 minutes</a:t>
            </a:r>
          </a:p>
          <a:p>
            <a:endParaRPr lang="en-US" dirty="0"/>
          </a:p>
          <a:p>
            <a:r>
              <a:rPr lang="en-US" dirty="0"/>
              <a:t> </a:t>
            </a:r>
            <a:endParaRPr lang="en-US" sz="1300" spc="-26" dirty="0">
              <a:solidFill>
                <a:schemeClr val="tx2"/>
              </a:solidFill>
              <a:latin typeface="+mj-lt"/>
              <a:ea typeface="+mj-ea"/>
              <a:cs typeface="+mj-cs"/>
            </a:endParaRPr>
          </a:p>
          <a:p>
            <a:endParaRPr lang="en-US" sz="1300" spc="-26" dirty="0">
              <a:solidFill>
                <a:schemeClr val="tx2"/>
              </a:solidFill>
              <a:latin typeface="+mj-lt"/>
              <a:ea typeface="+mj-ea"/>
              <a:cs typeface="+mj-cs"/>
            </a:endParaRPr>
          </a:p>
          <a:p>
            <a:r>
              <a:rPr lang="en-US" sz="1300" spc="-26" dirty="0">
                <a:solidFill>
                  <a:schemeClr val="tx2"/>
                </a:solidFill>
                <a:latin typeface="+mj-lt"/>
                <a:ea typeface="+mj-ea"/>
                <a:cs typeface="+mj-cs"/>
              </a:rPr>
              <a:t> </a:t>
            </a:r>
            <a:endParaRPr lang="en-US" dirty="0"/>
          </a:p>
        </p:txBody>
      </p:sp>
      <p:sp>
        <p:nvSpPr>
          <p:cNvPr id="4" name="Slide Number Placeholder 3">
            <a:extLst>
              <a:ext uri="{FF2B5EF4-FFF2-40B4-BE49-F238E27FC236}">
                <a16:creationId xmlns:a16="http://schemas.microsoft.com/office/drawing/2014/main" id="{9F906EF0-88C0-FF54-BE06-F55EC9DFC0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00F3E0-C688-40A1-950C-BD97EABD01B4}"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53212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E19DD-9084-8982-6B23-2113E3C69C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62D82D0-9476-5D14-41EB-A440B5D431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9B40D7B-35D3-529E-133C-814E95BF7937}"/>
              </a:ext>
            </a:extLst>
          </p:cNvPr>
          <p:cNvSpPr>
            <a:spLocks noGrp="1"/>
          </p:cNvSpPr>
          <p:nvPr>
            <p:ph type="dt" sz="half" idx="10"/>
          </p:nvPr>
        </p:nvSpPr>
        <p:spPr/>
        <p:txBody>
          <a:bodyPr/>
          <a:lstStyle/>
          <a:p>
            <a:fld id="{5E150D43-CD0C-4DBE-8EEC-25D558FECF52}" type="datetimeFigureOut">
              <a:rPr lang="en-US" smtClean="0"/>
              <a:t>6/8/2025</a:t>
            </a:fld>
            <a:endParaRPr lang="en-US"/>
          </a:p>
        </p:txBody>
      </p:sp>
      <p:sp>
        <p:nvSpPr>
          <p:cNvPr id="5" name="Footer Placeholder 4">
            <a:extLst>
              <a:ext uri="{FF2B5EF4-FFF2-40B4-BE49-F238E27FC236}">
                <a16:creationId xmlns:a16="http://schemas.microsoft.com/office/drawing/2014/main" id="{B499C962-95C1-3C40-0CFB-20E07DD520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1ABCFE-A430-D4BC-E59A-A1EB233DA938}"/>
              </a:ext>
            </a:extLst>
          </p:cNvPr>
          <p:cNvSpPr>
            <a:spLocks noGrp="1"/>
          </p:cNvSpPr>
          <p:nvPr>
            <p:ph type="sldNum" sz="quarter" idx="12"/>
          </p:nvPr>
        </p:nvSpPr>
        <p:spPr/>
        <p:txBody>
          <a:bodyPr/>
          <a:lstStyle/>
          <a:p>
            <a:fld id="{56E9AFBC-BD19-4C53-9CED-A28A46EF1C8E}" type="slidenum">
              <a:rPr lang="en-US" smtClean="0"/>
              <a:t>‹#›</a:t>
            </a:fld>
            <a:endParaRPr lang="en-US"/>
          </a:p>
        </p:txBody>
      </p:sp>
    </p:spTree>
    <p:extLst>
      <p:ext uri="{BB962C8B-B14F-4D97-AF65-F5344CB8AC3E}">
        <p14:creationId xmlns:p14="http://schemas.microsoft.com/office/powerpoint/2010/main" val="1678959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18D4B-0D68-1BEF-A09D-9CBA10CE9A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4B4F20-4910-B0BD-9DFE-9CE8DA3A0D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E6A8C9-F7A7-D91E-C5D6-3D6F5585597D}"/>
              </a:ext>
            </a:extLst>
          </p:cNvPr>
          <p:cNvSpPr>
            <a:spLocks noGrp="1"/>
          </p:cNvSpPr>
          <p:nvPr>
            <p:ph type="dt" sz="half" idx="10"/>
          </p:nvPr>
        </p:nvSpPr>
        <p:spPr/>
        <p:txBody>
          <a:bodyPr/>
          <a:lstStyle/>
          <a:p>
            <a:fld id="{5E150D43-CD0C-4DBE-8EEC-25D558FECF52}" type="datetimeFigureOut">
              <a:rPr lang="en-US" smtClean="0"/>
              <a:t>6/8/2025</a:t>
            </a:fld>
            <a:endParaRPr lang="en-US"/>
          </a:p>
        </p:txBody>
      </p:sp>
      <p:sp>
        <p:nvSpPr>
          <p:cNvPr id="5" name="Footer Placeholder 4">
            <a:extLst>
              <a:ext uri="{FF2B5EF4-FFF2-40B4-BE49-F238E27FC236}">
                <a16:creationId xmlns:a16="http://schemas.microsoft.com/office/drawing/2014/main" id="{862A29C5-345E-87BB-79AF-02565E0698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11BCAE-7C6C-CB9B-C505-BC1AA89B6FE7}"/>
              </a:ext>
            </a:extLst>
          </p:cNvPr>
          <p:cNvSpPr>
            <a:spLocks noGrp="1"/>
          </p:cNvSpPr>
          <p:nvPr>
            <p:ph type="sldNum" sz="quarter" idx="12"/>
          </p:nvPr>
        </p:nvSpPr>
        <p:spPr/>
        <p:txBody>
          <a:bodyPr/>
          <a:lstStyle/>
          <a:p>
            <a:fld id="{56E9AFBC-BD19-4C53-9CED-A28A46EF1C8E}" type="slidenum">
              <a:rPr lang="en-US" smtClean="0"/>
              <a:t>‹#›</a:t>
            </a:fld>
            <a:endParaRPr lang="en-US"/>
          </a:p>
        </p:txBody>
      </p:sp>
    </p:spTree>
    <p:extLst>
      <p:ext uri="{BB962C8B-B14F-4D97-AF65-F5344CB8AC3E}">
        <p14:creationId xmlns:p14="http://schemas.microsoft.com/office/powerpoint/2010/main" val="3314481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FC642-24F9-9B74-00F0-B1DAFFD577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497784-EDF0-B73A-13BA-8C57D996530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1853967-5FF4-4103-B306-411B8EA35AA6}"/>
              </a:ext>
            </a:extLst>
          </p:cNvPr>
          <p:cNvSpPr>
            <a:spLocks noGrp="1"/>
          </p:cNvSpPr>
          <p:nvPr>
            <p:ph type="dt" sz="half" idx="10"/>
          </p:nvPr>
        </p:nvSpPr>
        <p:spPr/>
        <p:txBody>
          <a:bodyPr/>
          <a:lstStyle/>
          <a:p>
            <a:fld id="{5E150D43-CD0C-4DBE-8EEC-25D558FECF52}" type="datetimeFigureOut">
              <a:rPr lang="en-US" smtClean="0"/>
              <a:t>6/8/2025</a:t>
            </a:fld>
            <a:endParaRPr lang="en-US"/>
          </a:p>
        </p:txBody>
      </p:sp>
      <p:sp>
        <p:nvSpPr>
          <p:cNvPr id="5" name="Footer Placeholder 4">
            <a:extLst>
              <a:ext uri="{FF2B5EF4-FFF2-40B4-BE49-F238E27FC236}">
                <a16:creationId xmlns:a16="http://schemas.microsoft.com/office/drawing/2014/main" id="{5038DF1D-20F2-1072-CE3F-B57F5B8775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022AFA-9D9B-9E8F-1239-4FD3D45508AE}"/>
              </a:ext>
            </a:extLst>
          </p:cNvPr>
          <p:cNvSpPr>
            <a:spLocks noGrp="1"/>
          </p:cNvSpPr>
          <p:nvPr>
            <p:ph type="sldNum" sz="quarter" idx="12"/>
          </p:nvPr>
        </p:nvSpPr>
        <p:spPr/>
        <p:txBody>
          <a:bodyPr/>
          <a:lstStyle/>
          <a:p>
            <a:fld id="{56E9AFBC-BD19-4C53-9CED-A28A46EF1C8E}" type="slidenum">
              <a:rPr lang="en-US" smtClean="0"/>
              <a:t>‹#›</a:t>
            </a:fld>
            <a:endParaRPr lang="en-US"/>
          </a:p>
        </p:txBody>
      </p:sp>
    </p:spTree>
    <p:extLst>
      <p:ext uri="{BB962C8B-B14F-4D97-AF65-F5344CB8AC3E}">
        <p14:creationId xmlns:p14="http://schemas.microsoft.com/office/powerpoint/2010/main" val="2140073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A230B-A7A8-31F2-C4A3-ED430795A7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95B1C5-D302-AF68-8FA2-EEAAED8E739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2FEDAD4-E3E2-13CC-FA2E-E87FFEB661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68A5AC-B438-6C2F-BEE2-F92F525D6B6A}"/>
              </a:ext>
            </a:extLst>
          </p:cNvPr>
          <p:cNvSpPr>
            <a:spLocks noGrp="1"/>
          </p:cNvSpPr>
          <p:nvPr>
            <p:ph type="dt" sz="half" idx="10"/>
          </p:nvPr>
        </p:nvSpPr>
        <p:spPr/>
        <p:txBody>
          <a:bodyPr/>
          <a:lstStyle/>
          <a:p>
            <a:fld id="{5E150D43-CD0C-4DBE-8EEC-25D558FECF52}" type="datetimeFigureOut">
              <a:rPr lang="en-US" smtClean="0"/>
              <a:t>6/8/2025</a:t>
            </a:fld>
            <a:endParaRPr lang="en-US"/>
          </a:p>
        </p:txBody>
      </p:sp>
      <p:sp>
        <p:nvSpPr>
          <p:cNvPr id="6" name="Footer Placeholder 5">
            <a:extLst>
              <a:ext uri="{FF2B5EF4-FFF2-40B4-BE49-F238E27FC236}">
                <a16:creationId xmlns:a16="http://schemas.microsoft.com/office/drawing/2014/main" id="{C1C46A36-CA23-F6D3-CB39-4815CC2C1B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D2B679-5877-8FF7-423D-EE995EE94F7D}"/>
              </a:ext>
            </a:extLst>
          </p:cNvPr>
          <p:cNvSpPr>
            <a:spLocks noGrp="1"/>
          </p:cNvSpPr>
          <p:nvPr>
            <p:ph type="sldNum" sz="quarter" idx="12"/>
          </p:nvPr>
        </p:nvSpPr>
        <p:spPr/>
        <p:txBody>
          <a:bodyPr/>
          <a:lstStyle/>
          <a:p>
            <a:fld id="{56E9AFBC-BD19-4C53-9CED-A28A46EF1C8E}" type="slidenum">
              <a:rPr lang="en-US" smtClean="0"/>
              <a:t>‹#›</a:t>
            </a:fld>
            <a:endParaRPr lang="en-US"/>
          </a:p>
        </p:txBody>
      </p:sp>
    </p:spTree>
    <p:extLst>
      <p:ext uri="{BB962C8B-B14F-4D97-AF65-F5344CB8AC3E}">
        <p14:creationId xmlns:p14="http://schemas.microsoft.com/office/powerpoint/2010/main" val="2522424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823BB-4529-F3CB-9CF9-0055EEEB07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4A8027-C6BF-10AA-5090-2C7D189DB1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5A441B-F33C-A6F9-6437-A33223FCF27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75943D-4B4F-D5E1-7EE5-3ABE618524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2784E7-BAC1-43A4-2E25-3729903DCA8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0FEB920-A951-71B2-ACEE-4A6AC55AD1D0}"/>
              </a:ext>
            </a:extLst>
          </p:cNvPr>
          <p:cNvSpPr>
            <a:spLocks noGrp="1"/>
          </p:cNvSpPr>
          <p:nvPr>
            <p:ph type="dt" sz="half" idx="10"/>
          </p:nvPr>
        </p:nvSpPr>
        <p:spPr/>
        <p:txBody>
          <a:bodyPr/>
          <a:lstStyle/>
          <a:p>
            <a:fld id="{5E150D43-CD0C-4DBE-8EEC-25D558FECF52}" type="datetimeFigureOut">
              <a:rPr lang="en-US" smtClean="0"/>
              <a:t>6/8/2025</a:t>
            </a:fld>
            <a:endParaRPr lang="en-US"/>
          </a:p>
        </p:txBody>
      </p:sp>
      <p:sp>
        <p:nvSpPr>
          <p:cNvPr id="8" name="Footer Placeholder 7">
            <a:extLst>
              <a:ext uri="{FF2B5EF4-FFF2-40B4-BE49-F238E27FC236}">
                <a16:creationId xmlns:a16="http://schemas.microsoft.com/office/drawing/2014/main" id="{CB27609E-991C-5014-CF76-28350082B3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69DC148-8CC2-0DB3-813A-93AEDD52D54B}"/>
              </a:ext>
            </a:extLst>
          </p:cNvPr>
          <p:cNvSpPr>
            <a:spLocks noGrp="1"/>
          </p:cNvSpPr>
          <p:nvPr>
            <p:ph type="sldNum" sz="quarter" idx="12"/>
          </p:nvPr>
        </p:nvSpPr>
        <p:spPr/>
        <p:txBody>
          <a:bodyPr/>
          <a:lstStyle/>
          <a:p>
            <a:fld id="{56E9AFBC-BD19-4C53-9CED-A28A46EF1C8E}" type="slidenum">
              <a:rPr lang="en-US" smtClean="0"/>
              <a:t>‹#›</a:t>
            </a:fld>
            <a:endParaRPr lang="en-US"/>
          </a:p>
        </p:txBody>
      </p:sp>
    </p:spTree>
    <p:extLst>
      <p:ext uri="{BB962C8B-B14F-4D97-AF65-F5344CB8AC3E}">
        <p14:creationId xmlns:p14="http://schemas.microsoft.com/office/powerpoint/2010/main" val="4262820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AB53A-712D-28B7-8FBF-49A1674A490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728B8F-592F-98DB-ADC7-85610AB80C04}"/>
              </a:ext>
            </a:extLst>
          </p:cNvPr>
          <p:cNvSpPr>
            <a:spLocks noGrp="1"/>
          </p:cNvSpPr>
          <p:nvPr>
            <p:ph type="dt" sz="half" idx="10"/>
          </p:nvPr>
        </p:nvSpPr>
        <p:spPr/>
        <p:txBody>
          <a:bodyPr/>
          <a:lstStyle/>
          <a:p>
            <a:fld id="{5E150D43-CD0C-4DBE-8EEC-25D558FECF52}" type="datetimeFigureOut">
              <a:rPr lang="en-US" smtClean="0"/>
              <a:t>6/8/2025</a:t>
            </a:fld>
            <a:endParaRPr lang="en-US"/>
          </a:p>
        </p:txBody>
      </p:sp>
      <p:sp>
        <p:nvSpPr>
          <p:cNvPr id="4" name="Footer Placeholder 3">
            <a:extLst>
              <a:ext uri="{FF2B5EF4-FFF2-40B4-BE49-F238E27FC236}">
                <a16:creationId xmlns:a16="http://schemas.microsoft.com/office/drawing/2014/main" id="{7DFDB7DB-5E67-6B45-D7F9-5C4440FEAF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C725A8-83E9-5ED0-4A62-A45C8DFB609A}"/>
              </a:ext>
            </a:extLst>
          </p:cNvPr>
          <p:cNvSpPr>
            <a:spLocks noGrp="1"/>
          </p:cNvSpPr>
          <p:nvPr>
            <p:ph type="sldNum" sz="quarter" idx="12"/>
          </p:nvPr>
        </p:nvSpPr>
        <p:spPr/>
        <p:txBody>
          <a:bodyPr/>
          <a:lstStyle/>
          <a:p>
            <a:fld id="{56E9AFBC-BD19-4C53-9CED-A28A46EF1C8E}" type="slidenum">
              <a:rPr lang="en-US" smtClean="0"/>
              <a:t>‹#›</a:t>
            </a:fld>
            <a:endParaRPr lang="en-US"/>
          </a:p>
        </p:txBody>
      </p:sp>
    </p:spTree>
    <p:extLst>
      <p:ext uri="{BB962C8B-B14F-4D97-AF65-F5344CB8AC3E}">
        <p14:creationId xmlns:p14="http://schemas.microsoft.com/office/powerpoint/2010/main" val="3287163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E20409-2045-C518-D7A9-C2088EC8A4DC}"/>
              </a:ext>
            </a:extLst>
          </p:cNvPr>
          <p:cNvSpPr>
            <a:spLocks noGrp="1"/>
          </p:cNvSpPr>
          <p:nvPr>
            <p:ph type="dt" sz="half" idx="10"/>
          </p:nvPr>
        </p:nvSpPr>
        <p:spPr/>
        <p:txBody>
          <a:bodyPr/>
          <a:lstStyle/>
          <a:p>
            <a:fld id="{5E150D43-CD0C-4DBE-8EEC-25D558FECF52}" type="datetimeFigureOut">
              <a:rPr lang="en-US" smtClean="0"/>
              <a:t>6/8/2025</a:t>
            </a:fld>
            <a:endParaRPr lang="en-US"/>
          </a:p>
        </p:txBody>
      </p:sp>
      <p:sp>
        <p:nvSpPr>
          <p:cNvPr id="3" name="Footer Placeholder 2">
            <a:extLst>
              <a:ext uri="{FF2B5EF4-FFF2-40B4-BE49-F238E27FC236}">
                <a16:creationId xmlns:a16="http://schemas.microsoft.com/office/drawing/2014/main" id="{C10D548A-0E56-6B7D-E57E-BCDF9E1494E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6C549A-E6AC-9F70-D25B-C8270A18C7F1}"/>
              </a:ext>
            </a:extLst>
          </p:cNvPr>
          <p:cNvSpPr>
            <a:spLocks noGrp="1"/>
          </p:cNvSpPr>
          <p:nvPr>
            <p:ph type="sldNum" sz="quarter" idx="12"/>
          </p:nvPr>
        </p:nvSpPr>
        <p:spPr/>
        <p:txBody>
          <a:bodyPr/>
          <a:lstStyle/>
          <a:p>
            <a:fld id="{56E9AFBC-BD19-4C53-9CED-A28A46EF1C8E}" type="slidenum">
              <a:rPr lang="en-US" smtClean="0"/>
              <a:t>‹#›</a:t>
            </a:fld>
            <a:endParaRPr lang="en-US"/>
          </a:p>
        </p:txBody>
      </p:sp>
    </p:spTree>
    <p:extLst>
      <p:ext uri="{BB962C8B-B14F-4D97-AF65-F5344CB8AC3E}">
        <p14:creationId xmlns:p14="http://schemas.microsoft.com/office/powerpoint/2010/main" val="3638197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92A99-5DFD-6868-8193-C6708DD6A3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1FB1445-FDAF-A0A7-4F86-E972BD052B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EA3AA9-EB05-1B5A-6CBD-B72188BD35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54D671-70B3-8F2F-3165-9AB196487A34}"/>
              </a:ext>
            </a:extLst>
          </p:cNvPr>
          <p:cNvSpPr>
            <a:spLocks noGrp="1"/>
          </p:cNvSpPr>
          <p:nvPr>
            <p:ph type="dt" sz="half" idx="10"/>
          </p:nvPr>
        </p:nvSpPr>
        <p:spPr/>
        <p:txBody>
          <a:bodyPr/>
          <a:lstStyle/>
          <a:p>
            <a:fld id="{5E150D43-CD0C-4DBE-8EEC-25D558FECF52}" type="datetimeFigureOut">
              <a:rPr lang="en-US" smtClean="0"/>
              <a:t>6/8/2025</a:t>
            </a:fld>
            <a:endParaRPr lang="en-US"/>
          </a:p>
        </p:txBody>
      </p:sp>
      <p:sp>
        <p:nvSpPr>
          <p:cNvPr id="6" name="Footer Placeholder 5">
            <a:extLst>
              <a:ext uri="{FF2B5EF4-FFF2-40B4-BE49-F238E27FC236}">
                <a16:creationId xmlns:a16="http://schemas.microsoft.com/office/drawing/2014/main" id="{3E42B084-64A4-EDA8-5F8A-D6585E78E0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DB320C-30BC-247D-6176-3C7A5639E9A6}"/>
              </a:ext>
            </a:extLst>
          </p:cNvPr>
          <p:cNvSpPr>
            <a:spLocks noGrp="1"/>
          </p:cNvSpPr>
          <p:nvPr>
            <p:ph type="sldNum" sz="quarter" idx="12"/>
          </p:nvPr>
        </p:nvSpPr>
        <p:spPr/>
        <p:txBody>
          <a:bodyPr/>
          <a:lstStyle/>
          <a:p>
            <a:fld id="{56E9AFBC-BD19-4C53-9CED-A28A46EF1C8E}" type="slidenum">
              <a:rPr lang="en-US" smtClean="0"/>
              <a:t>‹#›</a:t>
            </a:fld>
            <a:endParaRPr lang="en-US"/>
          </a:p>
        </p:txBody>
      </p:sp>
    </p:spTree>
    <p:extLst>
      <p:ext uri="{BB962C8B-B14F-4D97-AF65-F5344CB8AC3E}">
        <p14:creationId xmlns:p14="http://schemas.microsoft.com/office/powerpoint/2010/main" val="4208547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95C92-C2C7-D19A-C21D-B6AFEC7677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CABA6D-88A5-1CB2-1283-8C90E7451B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F9E9E92-93EF-5EB0-B672-244A97C650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3E0CD5-0DE4-95B2-1177-798B6B93B5D7}"/>
              </a:ext>
            </a:extLst>
          </p:cNvPr>
          <p:cNvSpPr>
            <a:spLocks noGrp="1"/>
          </p:cNvSpPr>
          <p:nvPr>
            <p:ph type="dt" sz="half" idx="10"/>
          </p:nvPr>
        </p:nvSpPr>
        <p:spPr/>
        <p:txBody>
          <a:bodyPr/>
          <a:lstStyle/>
          <a:p>
            <a:fld id="{5E150D43-CD0C-4DBE-8EEC-25D558FECF52}" type="datetimeFigureOut">
              <a:rPr lang="en-US" smtClean="0"/>
              <a:t>6/8/2025</a:t>
            </a:fld>
            <a:endParaRPr lang="en-US"/>
          </a:p>
        </p:txBody>
      </p:sp>
      <p:sp>
        <p:nvSpPr>
          <p:cNvPr id="6" name="Footer Placeholder 5">
            <a:extLst>
              <a:ext uri="{FF2B5EF4-FFF2-40B4-BE49-F238E27FC236}">
                <a16:creationId xmlns:a16="http://schemas.microsoft.com/office/drawing/2014/main" id="{AACFD38B-5424-17FE-74B4-3875BBAD4E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45180E-7ED5-BA37-ADAC-872779E54E4C}"/>
              </a:ext>
            </a:extLst>
          </p:cNvPr>
          <p:cNvSpPr>
            <a:spLocks noGrp="1"/>
          </p:cNvSpPr>
          <p:nvPr>
            <p:ph type="sldNum" sz="quarter" idx="12"/>
          </p:nvPr>
        </p:nvSpPr>
        <p:spPr/>
        <p:txBody>
          <a:bodyPr/>
          <a:lstStyle/>
          <a:p>
            <a:fld id="{56E9AFBC-BD19-4C53-9CED-A28A46EF1C8E}" type="slidenum">
              <a:rPr lang="en-US" smtClean="0"/>
              <a:t>‹#›</a:t>
            </a:fld>
            <a:endParaRPr lang="en-US"/>
          </a:p>
        </p:txBody>
      </p:sp>
    </p:spTree>
    <p:extLst>
      <p:ext uri="{BB962C8B-B14F-4D97-AF65-F5344CB8AC3E}">
        <p14:creationId xmlns:p14="http://schemas.microsoft.com/office/powerpoint/2010/main" val="284405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DBE93-E090-FE39-F37C-28A5DCFBF32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BF6BF5-BDFD-8299-AC71-99DECA3D55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7B75DD-9015-4746-EC7C-1EF58D1392B9}"/>
              </a:ext>
            </a:extLst>
          </p:cNvPr>
          <p:cNvSpPr>
            <a:spLocks noGrp="1"/>
          </p:cNvSpPr>
          <p:nvPr>
            <p:ph type="dt" sz="half" idx="10"/>
          </p:nvPr>
        </p:nvSpPr>
        <p:spPr/>
        <p:txBody>
          <a:bodyPr/>
          <a:lstStyle/>
          <a:p>
            <a:fld id="{5E150D43-CD0C-4DBE-8EEC-25D558FECF52}" type="datetimeFigureOut">
              <a:rPr lang="en-US" smtClean="0"/>
              <a:t>6/8/2025</a:t>
            </a:fld>
            <a:endParaRPr lang="en-US"/>
          </a:p>
        </p:txBody>
      </p:sp>
      <p:sp>
        <p:nvSpPr>
          <p:cNvPr id="5" name="Footer Placeholder 4">
            <a:extLst>
              <a:ext uri="{FF2B5EF4-FFF2-40B4-BE49-F238E27FC236}">
                <a16:creationId xmlns:a16="http://schemas.microsoft.com/office/drawing/2014/main" id="{BCDABFCD-97A4-F43B-F086-15AF45C7A0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E8C20D-4ACA-B40A-4D9E-8C060E05A4AC}"/>
              </a:ext>
            </a:extLst>
          </p:cNvPr>
          <p:cNvSpPr>
            <a:spLocks noGrp="1"/>
          </p:cNvSpPr>
          <p:nvPr>
            <p:ph type="sldNum" sz="quarter" idx="12"/>
          </p:nvPr>
        </p:nvSpPr>
        <p:spPr/>
        <p:txBody>
          <a:bodyPr/>
          <a:lstStyle/>
          <a:p>
            <a:fld id="{56E9AFBC-BD19-4C53-9CED-A28A46EF1C8E}" type="slidenum">
              <a:rPr lang="en-US" smtClean="0"/>
              <a:t>‹#›</a:t>
            </a:fld>
            <a:endParaRPr lang="en-US"/>
          </a:p>
        </p:txBody>
      </p:sp>
    </p:spTree>
    <p:extLst>
      <p:ext uri="{BB962C8B-B14F-4D97-AF65-F5344CB8AC3E}">
        <p14:creationId xmlns:p14="http://schemas.microsoft.com/office/powerpoint/2010/main" val="2344324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7C2E0D-2C95-B88E-5CC5-6BA1E58957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6C8109-F500-05A1-F8E1-1B4D7D0622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453DF-259C-EC1B-CE28-0D9C8AE56E6B}"/>
              </a:ext>
            </a:extLst>
          </p:cNvPr>
          <p:cNvSpPr>
            <a:spLocks noGrp="1"/>
          </p:cNvSpPr>
          <p:nvPr>
            <p:ph type="dt" sz="half" idx="10"/>
          </p:nvPr>
        </p:nvSpPr>
        <p:spPr/>
        <p:txBody>
          <a:bodyPr/>
          <a:lstStyle/>
          <a:p>
            <a:fld id="{5E150D43-CD0C-4DBE-8EEC-25D558FECF52}" type="datetimeFigureOut">
              <a:rPr lang="en-US" smtClean="0"/>
              <a:t>6/8/2025</a:t>
            </a:fld>
            <a:endParaRPr lang="en-US"/>
          </a:p>
        </p:txBody>
      </p:sp>
      <p:sp>
        <p:nvSpPr>
          <p:cNvPr id="5" name="Footer Placeholder 4">
            <a:extLst>
              <a:ext uri="{FF2B5EF4-FFF2-40B4-BE49-F238E27FC236}">
                <a16:creationId xmlns:a16="http://schemas.microsoft.com/office/drawing/2014/main" id="{55555D3F-85B9-38B1-9FA4-41B8BB08F8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EA26FA-C78C-5B27-8BB8-E9A2E22C09E4}"/>
              </a:ext>
            </a:extLst>
          </p:cNvPr>
          <p:cNvSpPr>
            <a:spLocks noGrp="1"/>
          </p:cNvSpPr>
          <p:nvPr>
            <p:ph type="sldNum" sz="quarter" idx="12"/>
          </p:nvPr>
        </p:nvSpPr>
        <p:spPr/>
        <p:txBody>
          <a:bodyPr/>
          <a:lstStyle/>
          <a:p>
            <a:fld id="{56E9AFBC-BD19-4C53-9CED-A28A46EF1C8E}" type="slidenum">
              <a:rPr lang="en-US" smtClean="0"/>
              <a:t>‹#›</a:t>
            </a:fld>
            <a:endParaRPr lang="en-US"/>
          </a:p>
        </p:txBody>
      </p:sp>
    </p:spTree>
    <p:extLst>
      <p:ext uri="{BB962C8B-B14F-4D97-AF65-F5344CB8AC3E}">
        <p14:creationId xmlns:p14="http://schemas.microsoft.com/office/powerpoint/2010/main" val="4040241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CEDE-2B1E-05CA-421A-1258E6DE6B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17B86C8-3C91-28E0-D7C4-6F6BB92A6C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29DFC7-7D64-961A-6A7E-88E21C1CBE45}"/>
              </a:ext>
            </a:extLst>
          </p:cNvPr>
          <p:cNvSpPr>
            <a:spLocks noGrp="1"/>
          </p:cNvSpPr>
          <p:nvPr>
            <p:ph type="dt" sz="half" idx="10"/>
          </p:nvPr>
        </p:nvSpPr>
        <p:spPr/>
        <p:txBody>
          <a:bodyPr/>
          <a:lstStyle/>
          <a:p>
            <a:fld id="{B82D20E6-6245-4458-B452-486AF3AD3400}" type="datetime1">
              <a:rPr lang="en-US" smtClean="0"/>
              <a:t>6/8/2025</a:t>
            </a:fld>
            <a:endParaRPr lang="en-US"/>
          </a:p>
        </p:txBody>
      </p:sp>
      <p:sp>
        <p:nvSpPr>
          <p:cNvPr id="5" name="Footer Placeholder 4">
            <a:extLst>
              <a:ext uri="{FF2B5EF4-FFF2-40B4-BE49-F238E27FC236}">
                <a16:creationId xmlns:a16="http://schemas.microsoft.com/office/drawing/2014/main" id="{7D29F7DC-C60E-235E-83CE-88D394B94272}"/>
              </a:ext>
            </a:extLst>
          </p:cNvPr>
          <p:cNvSpPr>
            <a:spLocks noGrp="1"/>
          </p:cNvSpPr>
          <p:nvPr>
            <p:ph type="ftr" sz="quarter" idx="11"/>
          </p:nvPr>
        </p:nvSpPr>
        <p:spPr/>
        <p:txBody>
          <a:bodyPr/>
          <a:lstStyle/>
          <a:p>
            <a:r>
              <a:rPr lang="en-US"/>
              <a:t>On Mission Video #</a:t>
            </a:r>
          </a:p>
        </p:txBody>
      </p:sp>
      <p:sp>
        <p:nvSpPr>
          <p:cNvPr id="6" name="Slide Number Placeholder 5">
            <a:extLst>
              <a:ext uri="{FF2B5EF4-FFF2-40B4-BE49-F238E27FC236}">
                <a16:creationId xmlns:a16="http://schemas.microsoft.com/office/drawing/2014/main" id="{CDC04D20-1604-37D7-6B81-E15A2C0D75C9}"/>
              </a:ext>
            </a:extLst>
          </p:cNvPr>
          <p:cNvSpPr>
            <a:spLocks noGrp="1"/>
          </p:cNvSpPr>
          <p:nvPr>
            <p:ph type="sldNum" sz="quarter" idx="12"/>
          </p:nvPr>
        </p:nvSpPr>
        <p:spPr/>
        <p:txBody>
          <a:bodyPr/>
          <a:lstStyle/>
          <a:p>
            <a:fld id="{70F75DD4-361A-458A-AB89-B72D7668433E}" type="slidenum">
              <a:rPr lang="en-US" smtClean="0"/>
              <a:t>‹#›</a:t>
            </a:fld>
            <a:endParaRPr lang="en-US"/>
          </a:p>
        </p:txBody>
      </p:sp>
    </p:spTree>
    <p:extLst>
      <p:ext uri="{BB962C8B-B14F-4D97-AF65-F5344CB8AC3E}">
        <p14:creationId xmlns:p14="http://schemas.microsoft.com/office/powerpoint/2010/main" val="246061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37ED9-9F36-3CD6-1D04-2809CD67A3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5D2619-EA93-04AD-8E04-8272A65736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6A1638-F396-AD27-D441-9ADA957A72A8}"/>
              </a:ext>
            </a:extLst>
          </p:cNvPr>
          <p:cNvSpPr>
            <a:spLocks noGrp="1"/>
          </p:cNvSpPr>
          <p:nvPr>
            <p:ph type="dt" sz="half" idx="10"/>
          </p:nvPr>
        </p:nvSpPr>
        <p:spPr/>
        <p:txBody>
          <a:bodyPr/>
          <a:lstStyle/>
          <a:p>
            <a:fld id="{C9BCD193-C5B9-4667-944F-8E725E04037E}" type="datetime1">
              <a:rPr lang="en-US" smtClean="0"/>
              <a:t>6/8/2025</a:t>
            </a:fld>
            <a:endParaRPr lang="en-US"/>
          </a:p>
        </p:txBody>
      </p:sp>
      <p:sp>
        <p:nvSpPr>
          <p:cNvPr id="5" name="Footer Placeholder 4">
            <a:extLst>
              <a:ext uri="{FF2B5EF4-FFF2-40B4-BE49-F238E27FC236}">
                <a16:creationId xmlns:a16="http://schemas.microsoft.com/office/drawing/2014/main" id="{47441C04-7818-398D-01AC-14045274061E}"/>
              </a:ext>
            </a:extLst>
          </p:cNvPr>
          <p:cNvSpPr>
            <a:spLocks noGrp="1"/>
          </p:cNvSpPr>
          <p:nvPr>
            <p:ph type="ftr" sz="quarter" idx="11"/>
          </p:nvPr>
        </p:nvSpPr>
        <p:spPr/>
        <p:txBody>
          <a:bodyPr/>
          <a:lstStyle/>
          <a:p>
            <a:r>
              <a:rPr lang="en-US"/>
              <a:t>On Mission Video #</a:t>
            </a:r>
          </a:p>
        </p:txBody>
      </p:sp>
      <p:sp>
        <p:nvSpPr>
          <p:cNvPr id="6" name="Slide Number Placeholder 5">
            <a:extLst>
              <a:ext uri="{FF2B5EF4-FFF2-40B4-BE49-F238E27FC236}">
                <a16:creationId xmlns:a16="http://schemas.microsoft.com/office/drawing/2014/main" id="{EB43E5ED-BF2B-A5E0-6F6B-0D86AE69BCED}"/>
              </a:ext>
            </a:extLst>
          </p:cNvPr>
          <p:cNvSpPr>
            <a:spLocks noGrp="1"/>
          </p:cNvSpPr>
          <p:nvPr>
            <p:ph type="sldNum" sz="quarter" idx="12"/>
          </p:nvPr>
        </p:nvSpPr>
        <p:spPr/>
        <p:txBody>
          <a:bodyPr/>
          <a:lstStyle/>
          <a:p>
            <a:fld id="{70F75DD4-361A-458A-AB89-B72D7668433E}" type="slidenum">
              <a:rPr lang="en-US" smtClean="0"/>
              <a:t>‹#›</a:t>
            </a:fld>
            <a:endParaRPr lang="en-US"/>
          </a:p>
        </p:txBody>
      </p:sp>
    </p:spTree>
    <p:extLst>
      <p:ext uri="{BB962C8B-B14F-4D97-AF65-F5344CB8AC3E}">
        <p14:creationId xmlns:p14="http://schemas.microsoft.com/office/powerpoint/2010/main" val="3642997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57A20-E8FB-7705-E764-7B8CC18007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673025-459D-35FD-E7CD-366F67EC9D0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BE9EC2-329C-1150-F2B5-82AB80BF575E}"/>
              </a:ext>
            </a:extLst>
          </p:cNvPr>
          <p:cNvSpPr>
            <a:spLocks noGrp="1"/>
          </p:cNvSpPr>
          <p:nvPr>
            <p:ph type="dt" sz="half" idx="10"/>
          </p:nvPr>
        </p:nvSpPr>
        <p:spPr/>
        <p:txBody>
          <a:bodyPr/>
          <a:lstStyle/>
          <a:p>
            <a:fld id="{9BB7A978-7A12-4CF6-8944-BA40B1DD8C7F}" type="datetime1">
              <a:rPr lang="en-US" smtClean="0"/>
              <a:t>6/8/2025</a:t>
            </a:fld>
            <a:endParaRPr lang="en-US"/>
          </a:p>
        </p:txBody>
      </p:sp>
      <p:sp>
        <p:nvSpPr>
          <p:cNvPr id="5" name="Footer Placeholder 4">
            <a:extLst>
              <a:ext uri="{FF2B5EF4-FFF2-40B4-BE49-F238E27FC236}">
                <a16:creationId xmlns:a16="http://schemas.microsoft.com/office/drawing/2014/main" id="{2FD03E71-04DF-D985-1F35-3F7AA46C2511}"/>
              </a:ext>
            </a:extLst>
          </p:cNvPr>
          <p:cNvSpPr>
            <a:spLocks noGrp="1"/>
          </p:cNvSpPr>
          <p:nvPr>
            <p:ph type="ftr" sz="quarter" idx="11"/>
          </p:nvPr>
        </p:nvSpPr>
        <p:spPr/>
        <p:txBody>
          <a:bodyPr/>
          <a:lstStyle/>
          <a:p>
            <a:r>
              <a:rPr lang="en-US"/>
              <a:t>On Mission Video #</a:t>
            </a:r>
          </a:p>
        </p:txBody>
      </p:sp>
      <p:sp>
        <p:nvSpPr>
          <p:cNvPr id="6" name="Slide Number Placeholder 5">
            <a:extLst>
              <a:ext uri="{FF2B5EF4-FFF2-40B4-BE49-F238E27FC236}">
                <a16:creationId xmlns:a16="http://schemas.microsoft.com/office/drawing/2014/main" id="{A9C0331D-6E41-3DF7-9436-6538C4329795}"/>
              </a:ext>
            </a:extLst>
          </p:cNvPr>
          <p:cNvSpPr>
            <a:spLocks noGrp="1"/>
          </p:cNvSpPr>
          <p:nvPr>
            <p:ph type="sldNum" sz="quarter" idx="12"/>
          </p:nvPr>
        </p:nvSpPr>
        <p:spPr/>
        <p:txBody>
          <a:bodyPr/>
          <a:lstStyle/>
          <a:p>
            <a:fld id="{70F75DD4-361A-458A-AB89-B72D7668433E}" type="slidenum">
              <a:rPr lang="en-US" smtClean="0"/>
              <a:t>‹#›</a:t>
            </a:fld>
            <a:endParaRPr lang="en-US"/>
          </a:p>
        </p:txBody>
      </p:sp>
    </p:spTree>
    <p:extLst>
      <p:ext uri="{BB962C8B-B14F-4D97-AF65-F5344CB8AC3E}">
        <p14:creationId xmlns:p14="http://schemas.microsoft.com/office/powerpoint/2010/main" val="19825681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5FDFE-CE97-855F-5E7B-19CB7184C1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A4A796-FE78-DB4F-48FE-AAE8D11CC8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89504E-4810-FCFE-E8BB-9A013C3B96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BC2790-C842-326E-C7DF-E1CB63BACBB3}"/>
              </a:ext>
            </a:extLst>
          </p:cNvPr>
          <p:cNvSpPr>
            <a:spLocks noGrp="1"/>
          </p:cNvSpPr>
          <p:nvPr>
            <p:ph type="dt" sz="half" idx="10"/>
          </p:nvPr>
        </p:nvSpPr>
        <p:spPr/>
        <p:txBody>
          <a:bodyPr/>
          <a:lstStyle/>
          <a:p>
            <a:fld id="{9116ADD2-58AB-43D6-B492-6EDDA62F91CB}" type="datetime1">
              <a:rPr lang="en-US" smtClean="0"/>
              <a:t>6/8/2025</a:t>
            </a:fld>
            <a:endParaRPr lang="en-US"/>
          </a:p>
        </p:txBody>
      </p:sp>
      <p:sp>
        <p:nvSpPr>
          <p:cNvPr id="6" name="Footer Placeholder 5">
            <a:extLst>
              <a:ext uri="{FF2B5EF4-FFF2-40B4-BE49-F238E27FC236}">
                <a16:creationId xmlns:a16="http://schemas.microsoft.com/office/drawing/2014/main" id="{FC3C890A-D61A-503F-F853-4188D8DA1DD9}"/>
              </a:ext>
            </a:extLst>
          </p:cNvPr>
          <p:cNvSpPr>
            <a:spLocks noGrp="1"/>
          </p:cNvSpPr>
          <p:nvPr>
            <p:ph type="ftr" sz="quarter" idx="11"/>
          </p:nvPr>
        </p:nvSpPr>
        <p:spPr/>
        <p:txBody>
          <a:bodyPr/>
          <a:lstStyle/>
          <a:p>
            <a:r>
              <a:rPr lang="en-US"/>
              <a:t>On Mission Video #</a:t>
            </a:r>
          </a:p>
        </p:txBody>
      </p:sp>
      <p:sp>
        <p:nvSpPr>
          <p:cNvPr id="7" name="Slide Number Placeholder 6">
            <a:extLst>
              <a:ext uri="{FF2B5EF4-FFF2-40B4-BE49-F238E27FC236}">
                <a16:creationId xmlns:a16="http://schemas.microsoft.com/office/drawing/2014/main" id="{AA02DF07-7754-098E-E0DE-1673EC9EF9CC}"/>
              </a:ext>
            </a:extLst>
          </p:cNvPr>
          <p:cNvSpPr>
            <a:spLocks noGrp="1"/>
          </p:cNvSpPr>
          <p:nvPr>
            <p:ph type="sldNum" sz="quarter" idx="12"/>
          </p:nvPr>
        </p:nvSpPr>
        <p:spPr/>
        <p:txBody>
          <a:bodyPr/>
          <a:lstStyle/>
          <a:p>
            <a:fld id="{70F75DD4-361A-458A-AB89-B72D7668433E}" type="slidenum">
              <a:rPr lang="en-US" smtClean="0"/>
              <a:t>‹#›</a:t>
            </a:fld>
            <a:endParaRPr lang="en-US"/>
          </a:p>
        </p:txBody>
      </p:sp>
    </p:spTree>
    <p:extLst>
      <p:ext uri="{BB962C8B-B14F-4D97-AF65-F5344CB8AC3E}">
        <p14:creationId xmlns:p14="http://schemas.microsoft.com/office/powerpoint/2010/main" val="41801649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3905D-D9F9-79E6-CBEB-C18EFBFDBE6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A18AE1-60C3-AC5C-DDA6-0611040251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813349-2511-EE93-9C7D-099EB16DF7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9F7BE7-D587-96EC-CA0C-F0111A2DAC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86F499-57F3-F2F9-BD3F-104CCDF5240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CD67EEE-5F97-E8C5-5CCE-3D56E204DC24}"/>
              </a:ext>
            </a:extLst>
          </p:cNvPr>
          <p:cNvSpPr>
            <a:spLocks noGrp="1"/>
          </p:cNvSpPr>
          <p:nvPr>
            <p:ph type="dt" sz="half" idx="10"/>
          </p:nvPr>
        </p:nvSpPr>
        <p:spPr/>
        <p:txBody>
          <a:bodyPr/>
          <a:lstStyle/>
          <a:p>
            <a:fld id="{7875EE7B-6FFD-4E6B-9DEC-7F91DBCD0B62}" type="datetime1">
              <a:rPr lang="en-US" smtClean="0"/>
              <a:t>6/8/2025</a:t>
            </a:fld>
            <a:endParaRPr lang="en-US"/>
          </a:p>
        </p:txBody>
      </p:sp>
      <p:sp>
        <p:nvSpPr>
          <p:cNvPr id="8" name="Footer Placeholder 7">
            <a:extLst>
              <a:ext uri="{FF2B5EF4-FFF2-40B4-BE49-F238E27FC236}">
                <a16:creationId xmlns:a16="http://schemas.microsoft.com/office/drawing/2014/main" id="{21253A79-DC8C-9A10-09AC-05A76C80839A}"/>
              </a:ext>
            </a:extLst>
          </p:cNvPr>
          <p:cNvSpPr>
            <a:spLocks noGrp="1"/>
          </p:cNvSpPr>
          <p:nvPr>
            <p:ph type="ftr" sz="quarter" idx="11"/>
          </p:nvPr>
        </p:nvSpPr>
        <p:spPr/>
        <p:txBody>
          <a:bodyPr/>
          <a:lstStyle/>
          <a:p>
            <a:r>
              <a:rPr lang="en-US"/>
              <a:t>On Mission Video #</a:t>
            </a:r>
          </a:p>
        </p:txBody>
      </p:sp>
      <p:sp>
        <p:nvSpPr>
          <p:cNvPr id="9" name="Slide Number Placeholder 8">
            <a:extLst>
              <a:ext uri="{FF2B5EF4-FFF2-40B4-BE49-F238E27FC236}">
                <a16:creationId xmlns:a16="http://schemas.microsoft.com/office/drawing/2014/main" id="{5835EA24-0361-08BC-D513-B046BA7DED07}"/>
              </a:ext>
            </a:extLst>
          </p:cNvPr>
          <p:cNvSpPr>
            <a:spLocks noGrp="1"/>
          </p:cNvSpPr>
          <p:nvPr>
            <p:ph type="sldNum" sz="quarter" idx="12"/>
          </p:nvPr>
        </p:nvSpPr>
        <p:spPr/>
        <p:txBody>
          <a:bodyPr/>
          <a:lstStyle/>
          <a:p>
            <a:fld id="{70F75DD4-361A-458A-AB89-B72D7668433E}" type="slidenum">
              <a:rPr lang="en-US" smtClean="0"/>
              <a:t>‹#›</a:t>
            </a:fld>
            <a:endParaRPr lang="en-US"/>
          </a:p>
        </p:txBody>
      </p:sp>
    </p:spTree>
    <p:extLst>
      <p:ext uri="{BB962C8B-B14F-4D97-AF65-F5344CB8AC3E}">
        <p14:creationId xmlns:p14="http://schemas.microsoft.com/office/powerpoint/2010/main" val="28290341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84CBB-786F-7046-0596-DAA32D44E17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7EC408-2021-A729-9E21-5A8D0847ED20}"/>
              </a:ext>
            </a:extLst>
          </p:cNvPr>
          <p:cNvSpPr>
            <a:spLocks noGrp="1"/>
          </p:cNvSpPr>
          <p:nvPr>
            <p:ph type="dt" sz="half" idx="10"/>
          </p:nvPr>
        </p:nvSpPr>
        <p:spPr/>
        <p:txBody>
          <a:bodyPr/>
          <a:lstStyle/>
          <a:p>
            <a:fld id="{F54AC439-7109-498E-AD97-456C3CDC2B49}" type="datetime1">
              <a:rPr lang="en-US" smtClean="0"/>
              <a:t>6/8/2025</a:t>
            </a:fld>
            <a:endParaRPr lang="en-US"/>
          </a:p>
        </p:txBody>
      </p:sp>
      <p:sp>
        <p:nvSpPr>
          <p:cNvPr id="4" name="Footer Placeholder 3">
            <a:extLst>
              <a:ext uri="{FF2B5EF4-FFF2-40B4-BE49-F238E27FC236}">
                <a16:creationId xmlns:a16="http://schemas.microsoft.com/office/drawing/2014/main" id="{2BB50CC2-6DF2-B966-DC1F-BFCC759D1BF0}"/>
              </a:ext>
            </a:extLst>
          </p:cNvPr>
          <p:cNvSpPr>
            <a:spLocks noGrp="1"/>
          </p:cNvSpPr>
          <p:nvPr>
            <p:ph type="ftr" sz="quarter" idx="11"/>
          </p:nvPr>
        </p:nvSpPr>
        <p:spPr/>
        <p:txBody>
          <a:bodyPr/>
          <a:lstStyle/>
          <a:p>
            <a:r>
              <a:rPr lang="en-US"/>
              <a:t>On Mission Video #</a:t>
            </a:r>
          </a:p>
        </p:txBody>
      </p:sp>
      <p:sp>
        <p:nvSpPr>
          <p:cNvPr id="5" name="Slide Number Placeholder 4">
            <a:extLst>
              <a:ext uri="{FF2B5EF4-FFF2-40B4-BE49-F238E27FC236}">
                <a16:creationId xmlns:a16="http://schemas.microsoft.com/office/drawing/2014/main" id="{52AAF755-F908-FDFA-12DA-D7499860FC7E}"/>
              </a:ext>
            </a:extLst>
          </p:cNvPr>
          <p:cNvSpPr>
            <a:spLocks noGrp="1"/>
          </p:cNvSpPr>
          <p:nvPr>
            <p:ph type="sldNum" sz="quarter" idx="12"/>
          </p:nvPr>
        </p:nvSpPr>
        <p:spPr/>
        <p:txBody>
          <a:bodyPr/>
          <a:lstStyle/>
          <a:p>
            <a:fld id="{70F75DD4-361A-458A-AB89-B72D7668433E}" type="slidenum">
              <a:rPr lang="en-US" smtClean="0"/>
              <a:t>‹#›</a:t>
            </a:fld>
            <a:endParaRPr lang="en-US"/>
          </a:p>
        </p:txBody>
      </p:sp>
    </p:spTree>
    <p:extLst>
      <p:ext uri="{BB962C8B-B14F-4D97-AF65-F5344CB8AC3E}">
        <p14:creationId xmlns:p14="http://schemas.microsoft.com/office/powerpoint/2010/main" val="7547713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91DFEFC-5DFE-B044-B2FA-227715FE8EEF}"/>
              </a:ext>
            </a:extLst>
          </p:cNvPr>
          <p:cNvSpPr>
            <a:spLocks noGrp="1"/>
          </p:cNvSpPr>
          <p:nvPr>
            <p:ph type="ftr" sz="quarter" idx="11"/>
          </p:nvPr>
        </p:nvSpPr>
        <p:spPr/>
        <p:txBody>
          <a:bodyPr/>
          <a:lstStyle/>
          <a:p>
            <a:r>
              <a:rPr lang="en-US"/>
              <a:t>On Mission Video #</a:t>
            </a:r>
          </a:p>
        </p:txBody>
      </p:sp>
      <p:sp>
        <p:nvSpPr>
          <p:cNvPr id="4" name="Slide Number Placeholder 3">
            <a:extLst>
              <a:ext uri="{FF2B5EF4-FFF2-40B4-BE49-F238E27FC236}">
                <a16:creationId xmlns:a16="http://schemas.microsoft.com/office/drawing/2014/main" id="{2564119F-EEAA-3F8B-D2BD-460EDAD8C7E5}"/>
              </a:ext>
            </a:extLst>
          </p:cNvPr>
          <p:cNvSpPr>
            <a:spLocks noGrp="1"/>
          </p:cNvSpPr>
          <p:nvPr>
            <p:ph type="sldNum" sz="quarter" idx="12"/>
          </p:nvPr>
        </p:nvSpPr>
        <p:spPr/>
        <p:txBody>
          <a:bodyPr/>
          <a:lstStyle/>
          <a:p>
            <a:fld id="{70F75DD4-361A-458A-AB89-B72D7668433E}" type="slidenum">
              <a:rPr lang="en-US" smtClean="0"/>
              <a:t>‹#›</a:t>
            </a:fld>
            <a:endParaRPr lang="en-US"/>
          </a:p>
        </p:txBody>
      </p:sp>
      <p:pic>
        <p:nvPicPr>
          <p:cNvPr id="5" name="Picture 4" descr="A black background with green text&#10;&#10;Description automatically generated">
            <a:extLst>
              <a:ext uri="{FF2B5EF4-FFF2-40B4-BE49-F238E27FC236}">
                <a16:creationId xmlns:a16="http://schemas.microsoft.com/office/drawing/2014/main" id="{B5AD30BD-991C-1AAD-6D07-C5864F512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5544" y="6390343"/>
            <a:ext cx="1251855" cy="365125"/>
          </a:xfrm>
          <a:prstGeom prst="rect">
            <a:avLst/>
          </a:prstGeom>
        </p:spPr>
      </p:pic>
    </p:spTree>
    <p:extLst>
      <p:ext uri="{BB962C8B-B14F-4D97-AF65-F5344CB8AC3E}">
        <p14:creationId xmlns:p14="http://schemas.microsoft.com/office/powerpoint/2010/main" val="25355903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FC97D-D462-239B-A88B-FC9E726F98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97AE4DD-344B-79FD-82FF-874DE65C90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666EE39-4845-06D1-40BF-D38AA52309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37C4EC-7AA6-AA24-3E13-C7421FC9371D}"/>
              </a:ext>
            </a:extLst>
          </p:cNvPr>
          <p:cNvSpPr>
            <a:spLocks noGrp="1"/>
          </p:cNvSpPr>
          <p:nvPr>
            <p:ph type="dt" sz="half" idx="10"/>
          </p:nvPr>
        </p:nvSpPr>
        <p:spPr/>
        <p:txBody>
          <a:bodyPr/>
          <a:lstStyle/>
          <a:p>
            <a:fld id="{75AB39EA-A7B8-4A0F-A817-1F321A61ECF6}" type="datetime1">
              <a:rPr lang="en-US" smtClean="0"/>
              <a:t>6/8/2025</a:t>
            </a:fld>
            <a:endParaRPr lang="en-US"/>
          </a:p>
        </p:txBody>
      </p:sp>
      <p:sp>
        <p:nvSpPr>
          <p:cNvPr id="6" name="Footer Placeholder 5">
            <a:extLst>
              <a:ext uri="{FF2B5EF4-FFF2-40B4-BE49-F238E27FC236}">
                <a16:creationId xmlns:a16="http://schemas.microsoft.com/office/drawing/2014/main" id="{48B7E366-8FE1-F6EA-9C8D-B47E7CFBD79F}"/>
              </a:ext>
            </a:extLst>
          </p:cNvPr>
          <p:cNvSpPr>
            <a:spLocks noGrp="1"/>
          </p:cNvSpPr>
          <p:nvPr>
            <p:ph type="ftr" sz="quarter" idx="11"/>
          </p:nvPr>
        </p:nvSpPr>
        <p:spPr/>
        <p:txBody>
          <a:bodyPr/>
          <a:lstStyle/>
          <a:p>
            <a:r>
              <a:rPr lang="en-US"/>
              <a:t>On Mission Video #</a:t>
            </a:r>
          </a:p>
        </p:txBody>
      </p:sp>
      <p:sp>
        <p:nvSpPr>
          <p:cNvPr id="7" name="Slide Number Placeholder 6">
            <a:extLst>
              <a:ext uri="{FF2B5EF4-FFF2-40B4-BE49-F238E27FC236}">
                <a16:creationId xmlns:a16="http://schemas.microsoft.com/office/drawing/2014/main" id="{B824BA63-1B91-A424-7AA3-3C25B35529C5}"/>
              </a:ext>
            </a:extLst>
          </p:cNvPr>
          <p:cNvSpPr>
            <a:spLocks noGrp="1"/>
          </p:cNvSpPr>
          <p:nvPr>
            <p:ph type="sldNum" sz="quarter" idx="12"/>
          </p:nvPr>
        </p:nvSpPr>
        <p:spPr/>
        <p:txBody>
          <a:bodyPr/>
          <a:lstStyle/>
          <a:p>
            <a:fld id="{70F75DD4-361A-458A-AB89-B72D7668433E}" type="slidenum">
              <a:rPr lang="en-US" smtClean="0"/>
              <a:t>‹#›</a:t>
            </a:fld>
            <a:endParaRPr lang="en-US"/>
          </a:p>
        </p:txBody>
      </p:sp>
    </p:spTree>
    <p:extLst>
      <p:ext uri="{BB962C8B-B14F-4D97-AF65-F5344CB8AC3E}">
        <p14:creationId xmlns:p14="http://schemas.microsoft.com/office/powerpoint/2010/main" val="1799423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DBF5F-F14E-C810-C0E4-D1C7354DD5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5A00092-756A-0941-229F-A9E139DD59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07A1CF-8E2E-8C65-3FD6-AB5AAD56D3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8BEB7E-4B5F-238F-9E84-8CA1C365629E}"/>
              </a:ext>
            </a:extLst>
          </p:cNvPr>
          <p:cNvSpPr>
            <a:spLocks noGrp="1"/>
          </p:cNvSpPr>
          <p:nvPr>
            <p:ph type="dt" sz="half" idx="10"/>
          </p:nvPr>
        </p:nvSpPr>
        <p:spPr/>
        <p:txBody>
          <a:bodyPr/>
          <a:lstStyle/>
          <a:p>
            <a:fld id="{5C9B08E7-49CE-4A06-ADF1-F8419FFD15B0}" type="datetime1">
              <a:rPr lang="en-US" smtClean="0"/>
              <a:t>6/8/2025</a:t>
            </a:fld>
            <a:endParaRPr lang="en-US"/>
          </a:p>
        </p:txBody>
      </p:sp>
      <p:sp>
        <p:nvSpPr>
          <p:cNvPr id="6" name="Footer Placeholder 5">
            <a:extLst>
              <a:ext uri="{FF2B5EF4-FFF2-40B4-BE49-F238E27FC236}">
                <a16:creationId xmlns:a16="http://schemas.microsoft.com/office/drawing/2014/main" id="{8A5E957C-0250-FCEA-5438-67369627C21A}"/>
              </a:ext>
            </a:extLst>
          </p:cNvPr>
          <p:cNvSpPr>
            <a:spLocks noGrp="1"/>
          </p:cNvSpPr>
          <p:nvPr>
            <p:ph type="ftr" sz="quarter" idx="11"/>
          </p:nvPr>
        </p:nvSpPr>
        <p:spPr/>
        <p:txBody>
          <a:bodyPr/>
          <a:lstStyle/>
          <a:p>
            <a:r>
              <a:rPr lang="en-US"/>
              <a:t>On Mission Video #</a:t>
            </a:r>
          </a:p>
        </p:txBody>
      </p:sp>
      <p:sp>
        <p:nvSpPr>
          <p:cNvPr id="7" name="Slide Number Placeholder 6">
            <a:extLst>
              <a:ext uri="{FF2B5EF4-FFF2-40B4-BE49-F238E27FC236}">
                <a16:creationId xmlns:a16="http://schemas.microsoft.com/office/drawing/2014/main" id="{78D60F70-CB66-E60E-AE19-4F1D032A7290}"/>
              </a:ext>
            </a:extLst>
          </p:cNvPr>
          <p:cNvSpPr>
            <a:spLocks noGrp="1"/>
          </p:cNvSpPr>
          <p:nvPr>
            <p:ph type="sldNum" sz="quarter" idx="12"/>
          </p:nvPr>
        </p:nvSpPr>
        <p:spPr/>
        <p:txBody>
          <a:bodyPr/>
          <a:lstStyle/>
          <a:p>
            <a:fld id="{70F75DD4-361A-458A-AB89-B72D7668433E}" type="slidenum">
              <a:rPr lang="en-US" smtClean="0"/>
              <a:t>‹#›</a:t>
            </a:fld>
            <a:endParaRPr lang="en-US"/>
          </a:p>
        </p:txBody>
      </p:sp>
    </p:spTree>
    <p:extLst>
      <p:ext uri="{BB962C8B-B14F-4D97-AF65-F5344CB8AC3E}">
        <p14:creationId xmlns:p14="http://schemas.microsoft.com/office/powerpoint/2010/main" val="17242689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0B319-49EA-01A1-6460-84F81F3969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99C83DB-2754-9906-74B4-E068874168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CB02F7-A59F-4004-D440-8B8E371E6767}"/>
              </a:ext>
            </a:extLst>
          </p:cNvPr>
          <p:cNvSpPr>
            <a:spLocks noGrp="1"/>
          </p:cNvSpPr>
          <p:nvPr>
            <p:ph type="dt" sz="half" idx="10"/>
          </p:nvPr>
        </p:nvSpPr>
        <p:spPr/>
        <p:txBody>
          <a:bodyPr/>
          <a:lstStyle/>
          <a:p>
            <a:fld id="{2D8B728C-B395-496B-B88F-38BD00202DCA}" type="datetime1">
              <a:rPr lang="en-US" smtClean="0"/>
              <a:t>6/8/2025</a:t>
            </a:fld>
            <a:endParaRPr lang="en-US"/>
          </a:p>
        </p:txBody>
      </p:sp>
      <p:sp>
        <p:nvSpPr>
          <p:cNvPr id="5" name="Footer Placeholder 4">
            <a:extLst>
              <a:ext uri="{FF2B5EF4-FFF2-40B4-BE49-F238E27FC236}">
                <a16:creationId xmlns:a16="http://schemas.microsoft.com/office/drawing/2014/main" id="{8A6C61E6-435E-628F-7321-9FBCC21F7E06}"/>
              </a:ext>
            </a:extLst>
          </p:cNvPr>
          <p:cNvSpPr>
            <a:spLocks noGrp="1"/>
          </p:cNvSpPr>
          <p:nvPr>
            <p:ph type="ftr" sz="quarter" idx="11"/>
          </p:nvPr>
        </p:nvSpPr>
        <p:spPr/>
        <p:txBody>
          <a:bodyPr/>
          <a:lstStyle/>
          <a:p>
            <a:r>
              <a:rPr lang="en-US"/>
              <a:t>On Mission Video #</a:t>
            </a:r>
          </a:p>
        </p:txBody>
      </p:sp>
      <p:sp>
        <p:nvSpPr>
          <p:cNvPr id="6" name="Slide Number Placeholder 5">
            <a:extLst>
              <a:ext uri="{FF2B5EF4-FFF2-40B4-BE49-F238E27FC236}">
                <a16:creationId xmlns:a16="http://schemas.microsoft.com/office/drawing/2014/main" id="{EA846C2A-6BBC-2D20-C7E0-D2AFABAAE0D6}"/>
              </a:ext>
            </a:extLst>
          </p:cNvPr>
          <p:cNvSpPr>
            <a:spLocks noGrp="1"/>
          </p:cNvSpPr>
          <p:nvPr>
            <p:ph type="sldNum" sz="quarter" idx="12"/>
          </p:nvPr>
        </p:nvSpPr>
        <p:spPr/>
        <p:txBody>
          <a:bodyPr/>
          <a:lstStyle/>
          <a:p>
            <a:fld id="{70F75DD4-361A-458A-AB89-B72D7668433E}" type="slidenum">
              <a:rPr lang="en-US" smtClean="0"/>
              <a:t>‹#›</a:t>
            </a:fld>
            <a:endParaRPr lang="en-US"/>
          </a:p>
        </p:txBody>
      </p:sp>
    </p:spTree>
    <p:extLst>
      <p:ext uri="{BB962C8B-B14F-4D97-AF65-F5344CB8AC3E}">
        <p14:creationId xmlns:p14="http://schemas.microsoft.com/office/powerpoint/2010/main" val="20930697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F45E81-D3C8-80BE-B9C9-D5329D866B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975FD4-3F0B-9D08-0664-C6845A6661E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0C73E4-9EE7-7462-8F67-421661D6FD42}"/>
              </a:ext>
            </a:extLst>
          </p:cNvPr>
          <p:cNvSpPr>
            <a:spLocks noGrp="1"/>
          </p:cNvSpPr>
          <p:nvPr>
            <p:ph type="dt" sz="half" idx="10"/>
          </p:nvPr>
        </p:nvSpPr>
        <p:spPr/>
        <p:txBody>
          <a:bodyPr/>
          <a:lstStyle/>
          <a:p>
            <a:fld id="{B7B613C4-1C59-4D71-A4AA-230EB2095576}" type="datetime1">
              <a:rPr lang="en-US" smtClean="0"/>
              <a:t>6/8/2025</a:t>
            </a:fld>
            <a:endParaRPr lang="en-US"/>
          </a:p>
        </p:txBody>
      </p:sp>
      <p:sp>
        <p:nvSpPr>
          <p:cNvPr id="5" name="Footer Placeholder 4">
            <a:extLst>
              <a:ext uri="{FF2B5EF4-FFF2-40B4-BE49-F238E27FC236}">
                <a16:creationId xmlns:a16="http://schemas.microsoft.com/office/drawing/2014/main" id="{C5280E5E-3535-8598-0CCC-3386AB93D5BC}"/>
              </a:ext>
            </a:extLst>
          </p:cNvPr>
          <p:cNvSpPr>
            <a:spLocks noGrp="1"/>
          </p:cNvSpPr>
          <p:nvPr>
            <p:ph type="ftr" sz="quarter" idx="11"/>
          </p:nvPr>
        </p:nvSpPr>
        <p:spPr/>
        <p:txBody>
          <a:bodyPr/>
          <a:lstStyle/>
          <a:p>
            <a:r>
              <a:rPr lang="en-US"/>
              <a:t>On Mission Video #</a:t>
            </a:r>
          </a:p>
        </p:txBody>
      </p:sp>
      <p:sp>
        <p:nvSpPr>
          <p:cNvPr id="6" name="Slide Number Placeholder 5">
            <a:extLst>
              <a:ext uri="{FF2B5EF4-FFF2-40B4-BE49-F238E27FC236}">
                <a16:creationId xmlns:a16="http://schemas.microsoft.com/office/drawing/2014/main" id="{642FF4D0-8124-020D-AB1B-40496BF0B189}"/>
              </a:ext>
            </a:extLst>
          </p:cNvPr>
          <p:cNvSpPr>
            <a:spLocks noGrp="1"/>
          </p:cNvSpPr>
          <p:nvPr>
            <p:ph type="sldNum" sz="quarter" idx="12"/>
          </p:nvPr>
        </p:nvSpPr>
        <p:spPr/>
        <p:txBody>
          <a:bodyPr/>
          <a:lstStyle/>
          <a:p>
            <a:fld id="{70F75DD4-361A-458A-AB89-B72D7668433E}" type="slidenum">
              <a:rPr lang="en-US" smtClean="0"/>
              <a:t>‹#›</a:t>
            </a:fld>
            <a:endParaRPr lang="en-US"/>
          </a:p>
        </p:txBody>
      </p:sp>
    </p:spTree>
    <p:extLst>
      <p:ext uri="{BB962C8B-B14F-4D97-AF65-F5344CB8AC3E}">
        <p14:creationId xmlns:p14="http://schemas.microsoft.com/office/powerpoint/2010/main" val="4129748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F4D074-ADE2-5866-39F8-9099C64A80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41E1A80-FD0A-EA09-1F29-0E2ACE40CF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D72486-21AD-A8F1-31C1-A139F141E9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E150D43-CD0C-4DBE-8EEC-25D558FECF52}" type="datetimeFigureOut">
              <a:rPr lang="en-US" smtClean="0"/>
              <a:t>6/8/2025</a:t>
            </a:fld>
            <a:endParaRPr lang="en-US"/>
          </a:p>
        </p:txBody>
      </p:sp>
      <p:sp>
        <p:nvSpPr>
          <p:cNvPr id="5" name="Footer Placeholder 4">
            <a:extLst>
              <a:ext uri="{FF2B5EF4-FFF2-40B4-BE49-F238E27FC236}">
                <a16:creationId xmlns:a16="http://schemas.microsoft.com/office/drawing/2014/main" id="{6D180591-93F2-1AA7-E4D7-FE57A201F2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A7E84A4-C849-8119-8C9D-E94DAD6556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6E9AFBC-BD19-4C53-9CED-A28A46EF1C8E}" type="slidenum">
              <a:rPr lang="en-US" smtClean="0"/>
              <a:t>‹#›</a:t>
            </a:fld>
            <a:endParaRPr lang="en-US"/>
          </a:p>
        </p:txBody>
      </p:sp>
    </p:spTree>
    <p:extLst>
      <p:ext uri="{BB962C8B-B14F-4D97-AF65-F5344CB8AC3E}">
        <p14:creationId xmlns:p14="http://schemas.microsoft.com/office/powerpoint/2010/main" val="6563903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AE484A-EE20-3A7B-B4E3-F7DB5C1CA5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ED912B-B01A-FDB6-69B1-0AF8ED95D5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5AFB20-6AED-11C9-2C66-391CC239B7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8F13C2B-DBFF-4C50-B2AB-488D46344734}" type="datetime1">
              <a:rPr lang="en-US" smtClean="0"/>
              <a:t>6/8/2025</a:t>
            </a:fld>
            <a:endParaRPr lang="en-US"/>
          </a:p>
        </p:txBody>
      </p:sp>
      <p:sp>
        <p:nvSpPr>
          <p:cNvPr id="5" name="Footer Placeholder 4">
            <a:extLst>
              <a:ext uri="{FF2B5EF4-FFF2-40B4-BE49-F238E27FC236}">
                <a16:creationId xmlns:a16="http://schemas.microsoft.com/office/drawing/2014/main" id="{2B29A75F-E7E9-AB4C-8A0E-493D54BD56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On Mission Video #</a:t>
            </a:r>
          </a:p>
        </p:txBody>
      </p:sp>
      <p:sp>
        <p:nvSpPr>
          <p:cNvPr id="6" name="Slide Number Placeholder 5">
            <a:extLst>
              <a:ext uri="{FF2B5EF4-FFF2-40B4-BE49-F238E27FC236}">
                <a16:creationId xmlns:a16="http://schemas.microsoft.com/office/drawing/2014/main" id="{975EE113-492C-FB39-F101-68AA398D91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0F75DD4-361A-458A-AB89-B72D7668433E}" type="slidenum">
              <a:rPr lang="en-US" smtClean="0"/>
              <a:t>‹#›</a:t>
            </a:fld>
            <a:endParaRPr lang="en-US"/>
          </a:p>
        </p:txBody>
      </p:sp>
    </p:spTree>
    <p:extLst>
      <p:ext uri="{BB962C8B-B14F-4D97-AF65-F5344CB8AC3E}">
        <p14:creationId xmlns:p14="http://schemas.microsoft.com/office/powerpoint/2010/main" val="16261728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26.svg"/></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13.xml"/><Relationship Id="rId1" Type="http://schemas.openxmlformats.org/officeDocument/2006/relationships/video" Target="https://www.youtube.com/embed/s2dkx6raijY?feature=oembed"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13.xml"/><Relationship Id="rId1" Type="http://schemas.openxmlformats.org/officeDocument/2006/relationships/video" Target="https://www.youtube.com/embed/WaE5MW8Ci78?feature=oembed"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42.sv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7.xml"/><Relationship Id="rId4"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A5AB3-D158-FAE6-3D54-6CBD9E0080D7}"/>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8B94BA53-976E-43BF-E96E-9FC3A90404AA}"/>
              </a:ext>
            </a:extLst>
          </p:cNvPr>
          <p:cNvPicPr>
            <a:picLocks noChangeAspect="1" noChangeArrowheads="1"/>
          </p:cNvPicPr>
          <p:nvPr/>
        </p:nvPicPr>
        <p:blipFill>
          <a:blip r:embed="rId3">
            <a:alphaModFix amt="38000"/>
            <a:extLst>
              <a:ext uri="{BEBA8EAE-BF5A-486C-A8C5-ECC9F3942E4B}">
                <a14:imgProps xmlns:a14="http://schemas.microsoft.com/office/drawing/2010/main">
                  <a14:imgLayer r:embed="rId4">
                    <a14:imgEffect>
                      <a14:colorTemperature colorTemp="11500"/>
                    </a14:imgEffect>
                    <a14:imgEffect>
                      <a14:saturation sat="140000"/>
                    </a14:imgEffect>
                  </a14:imgLayer>
                </a14:imgProps>
              </a:ext>
              <a:ext uri="{28A0092B-C50C-407E-A947-70E740481C1C}">
                <a14:useLocalDpi xmlns:a14="http://schemas.microsoft.com/office/drawing/2010/main" val="0"/>
              </a:ext>
            </a:extLst>
          </a:blip>
          <a:srcRect/>
          <a:stretch>
            <a:fillRect/>
          </a:stretch>
        </p:blipFill>
        <p:spPr bwMode="auto">
          <a:xfrm>
            <a:off x="0" y="0"/>
            <a:ext cx="12212320" cy="6844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31DE2114-57D7-7546-C706-EA7E2D9DAC24}"/>
              </a:ext>
            </a:extLst>
          </p:cNvPr>
          <p:cNvSpPr txBox="1"/>
          <p:nvPr/>
        </p:nvSpPr>
        <p:spPr>
          <a:xfrm>
            <a:off x="0" y="1259175"/>
            <a:ext cx="4724400" cy="3354765"/>
          </a:xfrm>
          <a:prstGeom prst="rect">
            <a:avLst/>
          </a:prstGeom>
          <a:gradFill>
            <a:gsLst>
              <a:gs pos="15000">
                <a:schemeClr val="accent1">
                  <a:lumMod val="5000"/>
                  <a:lumOff val="95000"/>
                </a:schemeClr>
              </a:gs>
              <a:gs pos="100000">
                <a:schemeClr val="accent1">
                  <a:lumMod val="45000"/>
                  <a:lumOff val="55000"/>
                </a:schemeClr>
              </a:gs>
              <a:gs pos="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sz="3200" b="1" dirty="0">
                <a:solidFill>
                  <a:schemeClr val="tx1">
                    <a:lumMod val="95000"/>
                    <a:lumOff val="5000"/>
                  </a:schemeClr>
                </a:solidFill>
                <a:latin typeface="Arial"/>
                <a:cs typeface="Arial"/>
              </a:rPr>
              <a:t>LoveServes</a:t>
            </a:r>
            <a:r>
              <a:rPr lang="en-US" sz="3200" b="1" spc="-70" dirty="0">
                <a:solidFill>
                  <a:schemeClr val="tx1">
                    <a:lumMod val="95000"/>
                    <a:lumOff val="5000"/>
                  </a:schemeClr>
                </a:solidFill>
                <a:latin typeface="Arial"/>
                <a:cs typeface="Arial"/>
              </a:rPr>
              <a:t> </a:t>
            </a:r>
            <a:r>
              <a:rPr lang="en-US" sz="3200" b="1" spc="-10" dirty="0">
                <a:solidFill>
                  <a:schemeClr val="tx1">
                    <a:lumMod val="95000"/>
                    <a:lumOff val="5000"/>
                  </a:schemeClr>
                </a:solidFill>
                <a:latin typeface="Arial"/>
                <a:cs typeface="Arial"/>
              </a:rPr>
              <a:t>International</a:t>
            </a:r>
          </a:p>
          <a:p>
            <a:pPr algn="ctr"/>
            <a:br>
              <a:rPr lang="en-US" sz="3200" b="1" spc="-10" dirty="0">
                <a:solidFill>
                  <a:schemeClr val="tx1">
                    <a:lumMod val="95000"/>
                    <a:lumOff val="5000"/>
                  </a:schemeClr>
                </a:solidFill>
                <a:latin typeface="Arial"/>
                <a:cs typeface="Arial"/>
              </a:rPr>
            </a:br>
            <a:r>
              <a:rPr lang="en-US" sz="3200" cap="small" dirty="0">
                <a:solidFill>
                  <a:schemeClr val="tx1">
                    <a:lumMod val="95000"/>
                    <a:lumOff val="5000"/>
                  </a:schemeClr>
                </a:solidFill>
                <a:latin typeface="Arial"/>
                <a:cs typeface="Arial"/>
              </a:rPr>
              <a:t>Mission</a:t>
            </a:r>
            <a:r>
              <a:rPr lang="en-US" sz="3200" cap="small" spc="125" dirty="0">
                <a:solidFill>
                  <a:schemeClr val="tx1">
                    <a:lumMod val="95000"/>
                    <a:lumOff val="5000"/>
                  </a:schemeClr>
                </a:solidFill>
                <a:latin typeface="Arial"/>
                <a:cs typeface="Arial"/>
              </a:rPr>
              <a:t> </a:t>
            </a:r>
            <a:r>
              <a:rPr lang="en-US" sz="3200" cap="small" dirty="0">
                <a:solidFill>
                  <a:schemeClr val="tx1">
                    <a:lumMod val="95000"/>
                    <a:lumOff val="5000"/>
                  </a:schemeClr>
                </a:solidFill>
                <a:latin typeface="Arial"/>
                <a:cs typeface="Arial"/>
              </a:rPr>
              <a:t>Trip</a:t>
            </a:r>
            <a:r>
              <a:rPr lang="en-US" sz="3200" cap="small" spc="150" dirty="0">
                <a:solidFill>
                  <a:schemeClr val="tx1">
                    <a:lumMod val="95000"/>
                    <a:lumOff val="5000"/>
                  </a:schemeClr>
                </a:solidFill>
                <a:latin typeface="Arial"/>
                <a:cs typeface="Arial"/>
              </a:rPr>
              <a:t> </a:t>
            </a:r>
            <a:r>
              <a:rPr lang="en-US" sz="3200" cap="small" dirty="0">
                <a:solidFill>
                  <a:schemeClr val="tx1">
                    <a:lumMod val="95000"/>
                    <a:lumOff val="5000"/>
                  </a:schemeClr>
                </a:solidFill>
                <a:latin typeface="Arial"/>
                <a:cs typeface="Arial"/>
              </a:rPr>
              <a:t>Meeting</a:t>
            </a:r>
            <a:r>
              <a:rPr lang="en-US" sz="3200" cap="small" spc="135" dirty="0">
                <a:solidFill>
                  <a:schemeClr val="tx1">
                    <a:lumMod val="95000"/>
                    <a:lumOff val="5000"/>
                  </a:schemeClr>
                </a:solidFill>
                <a:latin typeface="Arial"/>
                <a:cs typeface="Arial"/>
              </a:rPr>
              <a:t> </a:t>
            </a:r>
            <a:r>
              <a:rPr lang="en-US" sz="3200" cap="small" spc="-10" dirty="0">
                <a:solidFill>
                  <a:schemeClr val="tx1">
                    <a:lumMod val="95000"/>
                    <a:lumOff val="5000"/>
                  </a:schemeClr>
                </a:solidFill>
                <a:latin typeface="Arial"/>
                <a:cs typeface="Arial"/>
              </a:rPr>
              <a:t> </a:t>
            </a:r>
          </a:p>
          <a:p>
            <a:pPr algn="ctr"/>
            <a:br>
              <a:rPr lang="en-US" sz="3200" cap="small" spc="-10" dirty="0">
                <a:solidFill>
                  <a:schemeClr val="tx1">
                    <a:lumMod val="95000"/>
                    <a:lumOff val="5000"/>
                  </a:schemeClr>
                </a:solidFill>
                <a:latin typeface="Arial"/>
                <a:cs typeface="Arial"/>
              </a:rPr>
            </a:br>
            <a:r>
              <a:rPr lang="en-US" sz="3200" cap="small" dirty="0">
                <a:solidFill>
                  <a:schemeClr val="tx1">
                    <a:lumMod val="95000"/>
                    <a:lumOff val="5000"/>
                  </a:schemeClr>
                </a:solidFill>
                <a:latin typeface="Arial"/>
                <a:cs typeface="Arial"/>
              </a:rPr>
              <a:t>Team</a:t>
            </a:r>
            <a:r>
              <a:rPr lang="en-US" sz="3200" cap="small" spc="85" dirty="0">
                <a:solidFill>
                  <a:schemeClr val="tx1">
                    <a:lumMod val="95000"/>
                    <a:lumOff val="5000"/>
                  </a:schemeClr>
                </a:solidFill>
                <a:latin typeface="Arial"/>
                <a:cs typeface="Arial"/>
              </a:rPr>
              <a:t> </a:t>
            </a:r>
            <a:r>
              <a:rPr lang="en-US" sz="3200" cap="small" dirty="0">
                <a:solidFill>
                  <a:schemeClr val="tx1">
                    <a:lumMod val="95000"/>
                    <a:lumOff val="5000"/>
                  </a:schemeClr>
                </a:solidFill>
                <a:latin typeface="Arial"/>
                <a:cs typeface="Arial"/>
              </a:rPr>
              <a:t>Meeting</a:t>
            </a:r>
            <a:r>
              <a:rPr lang="en-US" sz="3200" cap="small" spc="125" dirty="0">
                <a:solidFill>
                  <a:schemeClr val="tx1">
                    <a:lumMod val="95000"/>
                    <a:lumOff val="5000"/>
                  </a:schemeClr>
                </a:solidFill>
                <a:latin typeface="Arial"/>
                <a:cs typeface="Arial"/>
              </a:rPr>
              <a:t> #</a:t>
            </a:r>
            <a:r>
              <a:rPr lang="en-US" sz="3200" cap="small" dirty="0">
                <a:solidFill>
                  <a:schemeClr val="tx1">
                    <a:lumMod val="95000"/>
                    <a:lumOff val="5000"/>
                  </a:schemeClr>
                </a:solidFill>
                <a:latin typeface="Arial"/>
                <a:cs typeface="Arial"/>
              </a:rPr>
              <a:t>3</a:t>
            </a:r>
            <a:br>
              <a:rPr lang="en-US" sz="1600" cap="small" spc="-25" dirty="0">
                <a:latin typeface="Arial"/>
                <a:cs typeface="Arial"/>
              </a:rPr>
            </a:br>
            <a:endParaRPr lang="en-US" sz="2000" dirty="0"/>
          </a:p>
        </p:txBody>
      </p:sp>
      <p:sp>
        <p:nvSpPr>
          <p:cNvPr id="2" name="Footer Placeholder 1">
            <a:extLst>
              <a:ext uri="{FF2B5EF4-FFF2-40B4-BE49-F238E27FC236}">
                <a16:creationId xmlns:a16="http://schemas.microsoft.com/office/drawing/2014/main" id="{01E99E7D-5637-A2E2-0576-C002F3FB1136}"/>
              </a:ext>
            </a:extLst>
          </p:cNvPr>
          <p:cNvSpPr>
            <a:spLocks noGrp="1"/>
          </p:cNvSpPr>
          <p:nvPr>
            <p:ph type="ftr" sz="quarter" idx="11"/>
          </p:nvPr>
        </p:nvSpPr>
        <p:spPr/>
        <p:txBody>
          <a:bodyPr/>
          <a:lstStyle/>
          <a:p>
            <a:r>
              <a:rPr lang="en-US"/>
              <a:t>On Mission Video #</a:t>
            </a:r>
          </a:p>
        </p:txBody>
      </p:sp>
      <p:sp>
        <p:nvSpPr>
          <p:cNvPr id="3" name="Slide Number Placeholder 2">
            <a:extLst>
              <a:ext uri="{FF2B5EF4-FFF2-40B4-BE49-F238E27FC236}">
                <a16:creationId xmlns:a16="http://schemas.microsoft.com/office/drawing/2014/main" id="{7073B048-D81D-188C-0FA3-C7123DAF0FD4}"/>
              </a:ext>
            </a:extLst>
          </p:cNvPr>
          <p:cNvSpPr>
            <a:spLocks noGrp="1"/>
          </p:cNvSpPr>
          <p:nvPr>
            <p:ph type="sldNum" sz="quarter" idx="12"/>
          </p:nvPr>
        </p:nvSpPr>
        <p:spPr/>
        <p:txBody>
          <a:bodyPr/>
          <a:lstStyle/>
          <a:p>
            <a:fld id="{70F75DD4-361A-458A-AB89-B72D7668433E}" type="slidenum">
              <a:rPr lang="en-US" smtClean="0"/>
              <a:t>1</a:t>
            </a:fld>
            <a:endParaRPr lang="en-US"/>
          </a:p>
        </p:txBody>
      </p:sp>
    </p:spTree>
    <p:extLst>
      <p:ext uri="{BB962C8B-B14F-4D97-AF65-F5344CB8AC3E}">
        <p14:creationId xmlns:p14="http://schemas.microsoft.com/office/powerpoint/2010/main" val="1309400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33B1B2-9E46-4ED7-7DB2-0563B6E09D69}"/>
            </a:ext>
          </a:extLst>
        </p:cNvPr>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7E5EFBC1-E780-192A-4FFB-F70863C6FC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6940" b="-1"/>
          <a:stretch>
            <a:fillRect/>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1" name="Rectangle 308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C26F246-2D0E-1411-527E-6BBBE22CB513}"/>
              </a:ext>
            </a:extLst>
          </p:cNvPr>
          <p:cNvSpPr>
            <a:spLocks noGrp="1"/>
          </p:cNvSpPr>
          <p:nvPr>
            <p:ph type="title"/>
          </p:nvPr>
        </p:nvSpPr>
        <p:spPr>
          <a:xfrm>
            <a:off x="838200" y="365125"/>
            <a:ext cx="3822189" cy="1899912"/>
          </a:xfrm>
        </p:spPr>
        <p:txBody>
          <a:bodyPr vert="horz" lIns="91440" tIns="45720" rIns="91440" bIns="45720" rtlCol="0" anchor="ctr">
            <a:normAutofit/>
          </a:bodyPr>
          <a:lstStyle/>
          <a:p>
            <a:r>
              <a:rPr lang="en-US" sz="4000" dirty="0"/>
              <a:t>AGENDA</a:t>
            </a:r>
          </a:p>
        </p:txBody>
      </p:sp>
      <p:sp>
        <p:nvSpPr>
          <p:cNvPr id="3" name="TextBox 2">
            <a:extLst>
              <a:ext uri="{FF2B5EF4-FFF2-40B4-BE49-F238E27FC236}">
                <a16:creationId xmlns:a16="http://schemas.microsoft.com/office/drawing/2014/main" id="{68A3EBAD-9668-AD71-417B-807720106E35}"/>
              </a:ext>
            </a:extLst>
          </p:cNvPr>
          <p:cNvSpPr txBox="1"/>
          <p:nvPr/>
        </p:nvSpPr>
        <p:spPr>
          <a:xfrm>
            <a:off x="609737" y="2265037"/>
            <a:ext cx="3822189" cy="3742762"/>
          </a:xfrm>
          <a:prstGeom prst="rect">
            <a:avLst/>
          </a:prstGeom>
        </p:spPr>
        <p:txBody>
          <a:bodyPr vert="horz" lIns="91440" tIns="45720" rIns="91440" bIns="45720" rtlCol="0">
            <a:normAutofit/>
          </a:bodyPr>
          <a:lstStyle/>
          <a:p>
            <a:pPr marL="342900" indent="-228600">
              <a:lnSpc>
                <a:spcPct val="90000"/>
              </a:lnSpc>
              <a:spcAft>
                <a:spcPts val="600"/>
              </a:spcAft>
              <a:buFont typeface="Arial" panose="020B0604020202020204" pitchFamily="34" charset="0"/>
              <a:buChar char="•"/>
            </a:pPr>
            <a:r>
              <a:rPr lang="en-US" sz="2400" dirty="0"/>
              <a:t>Prayer for our trip</a:t>
            </a:r>
          </a:p>
          <a:p>
            <a:pPr marL="342900" indent="-228600">
              <a:lnSpc>
                <a:spcPct val="90000"/>
              </a:lnSpc>
              <a:spcAft>
                <a:spcPts val="600"/>
              </a:spcAft>
              <a:buFont typeface="Arial" panose="020B0604020202020204" pitchFamily="34" charset="0"/>
              <a:buChar char="•"/>
            </a:pPr>
            <a:r>
              <a:rPr lang="en-US" sz="2400" dirty="0"/>
              <a:t>Icebreaker</a:t>
            </a:r>
          </a:p>
          <a:p>
            <a:pPr marL="342900" indent="-228600">
              <a:lnSpc>
                <a:spcPct val="90000"/>
              </a:lnSpc>
              <a:spcAft>
                <a:spcPts val="600"/>
              </a:spcAft>
              <a:buFont typeface="Arial" panose="020B0604020202020204" pitchFamily="34" charset="0"/>
              <a:buChar char="•"/>
            </a:pPr>
            <a:r>
              <a:rPr lang="en-US" sz="2400" dirty="0"/>
              <a:t>Discuss trip Logistics</a:t>
            </a:r>
          </a:p>
          <a:p>
            <a:pPr marL="342900" indent="-228600">
              <a:lnSpc>
                <a:spcPct val="90000"/>
              </a:lnSpc>
              <a:spcAft>
                <a:spcPts val="600"/>
              </a:spcAft>
              <a:buFont typeface="Arial" panose="020B0604020202020204" pitchFamily="34" charset="0"/>
              <a:buChar char="•"/>
            </a:pPr>
            <a:r>
              <a:rPr lang="en-US" sz="2400" dirty="0"/>
              <a:t>Review Ministry schedule </a:t>
            </a:r>
          </a:p>
          <a:p>
            <a:pPr marL="342900" indent="-228600">
              <a:lnSpc>
                <a:spcPct val="90000"/>
              </a:lnSpc>
              <a:spcAft>
                <a:spcPts val="600"/>
              </a:spcAft>
              <a:buFont typeface="Arial" panose="020B0604020202020204" pitchFamily="34" charset="0"/>
              <a:buChar char="•"/>
            </a:pPr>
            <a:r>
              <a:rPr lang="en-US" sz="2400" dirty="0"/>
              <a:t>Explore cultural impacts</a:t>
            </a:r>
          </a:p>
          <a:p>
            <a:pPr marL="342900" indent="-228600">
              <a:lnSpc>
                <a:spcPct val="90000"/>
              </a:lnSpc>
              <a:spcAft>
                <a:spcPts val="600"/>
              </a:spcAft>
              <a:buFont typeface="Arial" panose="020B0604020202020204" pitchFamily="34" charset="0"/>
              <a:buChar char="•"/>
            </a:pPr>
            <a:r>
              <a:rPr lang="en-US" sz="2400" dirty="0"/>
              <a:t>Language barriers</a:t>
            </a:r>
          </a:p>
          <a:p>
            <a:pPr marL="342900" indent="-228600">
              <a:lnSpc>
                <a:spcPct val="90000"/>
              </a:lnSpc>
              <a:spcAft>
                <a:spcPts val="600"/>
              </a:spcAft>
              <a:buFont typeface="Arial" panose="020B0604020202020204" pitchFamily="34" charset="0"/>
              <a:buChar char="•"/>
            </a:pPr>
            <a:r>
              <a:rPr lang="en-US" sz="2400" dirty="0"/>
              <a:t>Wrap up and head out!</a:t>
            </a:r>
          </a:p>
        </p:txBody>
      </p:sp>
      <p:sp>
        <p:nvSpPr>
          <p:cNvPr id="5" name="Slide Number Placeholder 4">
            <a:extLst>
              <a:ext uri="{FF2B5EF4-FFF2-40B4-BE49-F238E27FC236}">
                <a16:creationId xmlns:a16="http://schemas.microsoft.com/office/drawing/2014/main" id="{EE3250BA-DA12-BCE0-BFA4-7E4283633660}"/>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70F75DD4-361A-458A-AB89-B72D7668433E}" type="slidenum">
              <a:rPr lang="en-US">
                <a:solidFill>
                  <a:srgbClr val="FFFFFF"/>
                </a:solidFill>
                <a:latin typeface="Calibri" panose="020F0502020204030204"/>
              </a:rPr>
              <a:pPr>
                <a:spcAft>
                  <a:spcPts val="600"/>
                </a:spcAft>
                <a:defRPr/>
              </a:pPr>
              <a:t>2</a:t>
            </a:fld>
            <a:endParaRPr lang="en-US">
              <a:solidFill>
                <a:srgbClr val="FFFFFF"/>
              </a:solidFill>
              <a:latin typeface="Calibri" panose="020F0502020204030204"/>
            </a:endParaRPr>
          </a:p>
        </p:txBody>
      </p:sp>
    </p:spTree>
    <p:extLst>
      <p:ext uri="{BB962C8B-B14F-4D97-AF65-F5344CB8AC3E}">
        <p14:creationId xmlns:p14="http://schemas.microsoft.com/office/powerpoint/2010/main" val="484338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9C864CA-E248-982B-EED8-B779B3A6861D}"/>
              </a:ext>
            </a:extLst>
          </p:cNvPr>
          <p:cNvSpPr>
            <a:spLocks noGrp="1"/>
          </p:cNvSpPr>
          <p:nvPr>
            <p:ph type="title"/>
          </p:nvPr>
        </p:nvSpPr>
        <p:spPr>
          <a:xfrm>
            <a:off x="6590661" y="2377440"/>
            <a:ext cx="4956569" cy="2393851"/>
          </a:xfrm>
        </p:spPr>
        <p:txBody>
          <a:bodyPr vert="horz" lIns="91440" tIns="45720" rIns="91440" bIns="45720" rtlCol="0" anchor="t">
            <a:normAutofit/>
          </a:bodyPr>
          <a:lstStyle/>
          <a:p>
            <a:r>
              <a:rPr lang="en-US" sz="3200" b="1" kern="1200">
                <a:solidFill>
                  <a:schemeClr val="tx2"/>
                </a:solidFill>
                <a:latin typeface="+mj-lt"/>
                <a:ea typeface="+mj-ea"/>
                <a:cs typeface="+mj-cs"/>
              </a:rPr>
              <a:t>Prayer </a:t>
            </a:r>
            <a:r>
              <a:rPr lang="en-US" sz="3200" kern="1200">
                <a:solidFill>
                  <a:schemeClr val="tx2"/>
                </a:solidFill>
                <a:latin typeface="+mj-lt"/>
                <a:ea typeface="+mj-ea"/>
                <a:cs typeface="+mj-cs"/>
              </a:rPr>
              <a:t>–</a:t>
            </a:r>
            <a:r>
              <a:rPr lang="en-US" sz="3200" kern="1200" spc="-15">
                <a:solidFill>
                  <a:schemeClr val="tx2"/>
                </a:solidFill>
                <a:latin typeface="+mj-lt"/>
                <a:ea typeface="+mj-ea"/>
                <a:cs typeface="+mj-cs"/>
              </a:rPr>
              <a:t> </a:t>
            </a:r>
            <a:br>
              <a:rPr lang="en-US" sz="3200" kern="1200" spc="-15" dirty="0">
                <a:solidFill>
                  <a:schemeClr val="tx2"/>
                </a:solidFill>
                <a:latin typeface="+mj-lt"/>
                <a:ea typeface="+mj-ea"/>
                <a:cs typeface="+mj-cs"/>
              </a:rPr>
            </a:br>
            <a:br>
              <a:rPr lang="en-US" sz="3200" kern="1200" spc="-15" dirty="0">
                <a:solidFill>
                  <a:schemeClr val="tx2"/>
                </a:solidFill>
                <a:latin typeface="+mj-lt"/>
                <a:ea typeface="+mj-ea"/>
                <a:cs typeface="+mj-cs"/>
              </a:rPr>
            </a:br>
            <a:r>
              <a:rPr lang="en-US" sz="3200" kern="1200" spc="-15" dirty="0">
                <a:solidFill>
                  <a:schemeClr val="tx2"/>
                </a:solidFill>
                <a:latin typeface="+mj-lt"/>
                <a:ea typeface="+mj-ea"/>
                <a:cs typeface="+mj-cs"/>
              </a:rPr>
              <a:t>H</a:t>
            </a:r>
            <a:r>
              <a:rPr lang="en-US" sz="3200" kern="1200" dirty="0">
                <a:solidFill>
                  <a:schemeClr val="tx2"/>
                </a:solidFill>
                <a:latin typeface="+mj-lt"/>
                <a:ea typeface="+mj-ea"/>
                <a:cs typeface="+mj-cs"/>
              </a:rPr>
              <a:t>ow can we pray for each other?</a:t>
            </a:r>
            <a:br>
              <a:rPr lang="en-US" sz="1900" kern="1200" dirty="0">
                <a:solidFill>
                  <a:schemeClr val="tx2"/>
                </a:solidFill>
                <a:latin typeface="+mj-lt"/>
                <a:ea typeface="+mj-ea"/>
                <a:cs typeface="+mj-cs"/>
              </a:rPr>
            </a:br>
            <a:endParaRPr lang="en-US" sz="1900" kern="1200" dirty="0">
              <a:solidFill>
                <a:schemeClr val="tx2"/>
              </a:solidFill>
              <a:latin typeface="+mj-lt"/>
              <a:ea typeface="+mj-ea"/>
              <a:cs typeface="+mj-cs"/>
            </a:endParaRPr>
          </a:p>
        </p:txBody>
      </p:sp>
      <p:pic>
        <p:nvPicPr>
          <p:cNvPr id="6" name="Graphic 5" descr="Customer Review">
            <a:extLst>
              <a:ext uri="{FF2B5EF4-FFF2-40B4-BE49-F238E27FC236}">
                <a16:creationId xmlns:a16="http://schemas.microsoft.com/office/drawing/2014/main" id="{078B1C6B-4653-AE68-D163-CC6CBD728C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3" name="Group 12">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4" name="Freeform: Shape 13">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4" name="Slide Number Placeholder 3">
            <a:extLst>
              <a:ext uri="{FF2B5EF4-FFF2-40B4-BE49-F238E27FC236}">
                <a16:creationId xmlns:a16="http://schemas.microsoft.com/office/drawing/2014/main" id="{DDA41ADC-899E-FB21-3EF9-A82F426C713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F75DD4-361A-458A-AB89-B72D7668433E}"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28853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9E79B-8EC1-B02A-5057-C5818601F7CA}"/>
            </a:ext>
          </a:extLst>
        </p:cNvPr>
        <p:cNvGrpSpPr/>
        <p:nvPr/>
      </p:nvGrpSpPr>
      <p:grpSpPr>
        <a:xfrm>
          <a:off x="0" y="0"/>
          <a:ext cx="0" cy="0"/>
          <a:chOff x="0" y="0"/>
          <a:chExt cx="0" cy="0"/>
        </a:xfrm>
      </p:grpSpPr>
      <p:pic>
        <p:nvPicPr>
          <p:cNvPr id="1026" name="Picture 2" descr="Favorite Foods Images - Free Download on Freepik">
            <a:extLst>
              <a:ext uri="{FF2B5EF4-FFF2-40B4-BE49-F238E27FC236}">
                <a16:creationId xmlns:a16="http://schemas.microsoft.com/office/drawing/2014/main" id="{0B4511AC-9E4F-6087-0BEB-2CA2DAE73E17}"/>
              </a:ext>
            </a:extLst>
          </p:cNvPr>
          <p:cNvPicPr>
            <a:picLocks noChangeAspect="1" noChangeArrowheads="1"/>
          </p:cNvPicPr>
          <p:nvPr/>
        </p:nvPicPr>
        <p:blipFill>
          <a:blip r:embed="rId3">
            <a:alphaModFix amt="16000"/>
            <a:extLst>
              <a:ext uri="{28A0092B-C50C-407E-A947-70E740481C1C}">
                <a14:useLocalDpi xmlns:a14="http://schemas.microsoft.com/office/drawing/2010/main" val="0"/>
              </a:ext>
            </a:extLst>
          </a:blip>
          <a:srcRect/>
          <a:stretch>
            <a:fillRect/>
          </a:stretch>
        </p:blipFill>
        <p:spPr bwMode="auto">
          <a:xfrm>
            <a:off x="1647037" y="159911"/>
            <a:ext cx="10544964" cy="66980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332A6FF-F3D2-EAC2-4E97-E37CD1A0581E}"/>
              </a:ext>
            </a:extLst>
          </p:cNvPr>
          <p:cNvSpPr>
            <a:spLocks noGrp="1"/>
          </p:cNvSpPr>
          <p:nvPr>
            <p:ph type="title"/>
          </p:nvPr>
        </p:nvSpPr>
        <p:spPr>
          <a:xfrm>
            <a:off x="823442" y="921715"/>
            <a:ext cx="5163022" cy="825023"/>
          </a:xfrm>
        </p:spPr>
        <p:txBody>
          <a:bodyPr vert="horz" lIns="91440" tIns="45720" rIns="91440" bIns="45720" rtlCol="0" anchor="t">
            <a:normAutofit/>
          </a:bodyPr>
          <a:lstStyle/>
          <a:p>
            <a:r>
              <a:rPr lang="en-US" sz="4800" b="1" kern="1200">
                <a:solidFill>
                  <a:schemeClr val="tx1"/>
                </a:solidFill>
                <a:latin typeface="+mj-lt"/>
                <a:ea typeface="+mj-ea"/>
                <a:cs typeface="+mj-cs"/>
              </a:rPr>
              <a:t>ICEBREAKER!</a:t>
            </a:r>
            <a:endParaRPr lang="en-US" sz="4800" b="1" kern="1200" dirty="0">
              <a:solidFill>
                <a:schemeClr val="tx1"/>
              </a:solidFill>
              <a:latin typeface="+mj-lt"/>
              <a:ea typeface="+mj-ea"/>
              <a:cs typeface="+mj-cs"/>
            </a:endParaRPr>
          </a:p>
        </p:txBody>
      </p:sp>
      <p:graphicFrame>
        <p:nvGraphicFramePr>
          <p:cNvPr id="6" name="TextBox 3">
            <a:extLst>
              <a:ext uri="{FF2B5EF4-FFF2-40B4-BE49-F238E27FC236}">
                <a16:creationId xmlns:a16="http://schemas.microsoft.com/office/drawing/2014/main" id="{05947B60-859A-0B71-58F3-D56F3393DA9A}"/>
              </a:ext>
            </a:extLst>
          </p:cNvPr>
          <p:cNvGraphicFramePr/>
          <p:nvPr>
            <p:extLst>
              <p:ext uri="{D42A27DB-BD31-4B8C-83A1-F6EECF244321}">
                <p14:modId xmlns:p14="http://schemas.microsoft.com/office/powerpoint/2010/main" val="3503710155"/>
              </p:ext>
            </p:extLst>
          </p:nvPr>
        </p:nvGraphicFramePr>
        <p:xfrm>
          <a:off x="1288344" y="2484614"/>
          <a:ext cx="5903847" cy="405429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a:extLst>
              <a:ext uri="{FF2B5EF4-FFF2-40B4-BE49-F238E27FC236}">
                <a16:creationId xmlns:a16="http://schemas.microsoft.com/office/drawing/2014/main" id="{691B4AD0-4CA8-C4C9-40C5-B28EB6369CA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F75DD4-361A-458A-AB89-B72D7668433E}"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00926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9" name="Rectangle 6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69EDC0E3-0EA1-B31A-4540-1328CE9E42B4}"/>
              </a:ext>
            </a:extLst>
          </p:cNvPr>
          <p:cNvSpPr>
            <a:spLocks noGrp="1"/>
          </p:cNvSpPr>
          <p:nvPr>
            <p:ph type="title"/>
          </p:nvPr>
        </p:nvSpPr>
        <p:spPr>
          <a:xfrm>
            <a:off x="864131" y="730868"/>
            <a:ext cx="3939688" cy="5583126"/>
          </a:xfrm>
        </p:spPr>
        <p:txBody>
          <a:bodyPr vert="horz" lIns="91440" tIns="45720" rIns="91440" bIns="45720" rtlCol="0" anchor="ctr">
            <a:normAutofit/>
          </a:bodyPr>
          <a:lstStyle/>
          <a:p>
            <a:r>
              <a:rPr lang="en-US" sz="5400" kern="1200" dirty="0">
                <a:solidFill>
                  <a:schemeClr val="tx1"/>
                </a:solidFill>
                <a:latin typeface="+mj-lt"/>
                <a:ea typeface="+mj-ea"/>
                <a:cs typeface="+mj-cs"/>
              </a:rPr>
              <a:t>TRIP LOGISTICS (TEAM LEADER) </a:t>
            </a:r>
            <a:br>
              <a:rPr lang="en-US" sz="6200" kern="1200" dirty="0">
                <a:solidFill>
                  <a:schemeClr val="tx1"/>
                </a:solidFill>
                <a:latin typeface="+mj-lt"/>
                <a:ea typeface="+mj-ea"/>
                <a:cs typeface="+mj-cs"/>
              </a:rPr>
            </a:br>
            <a:endParaRPr lang="en-US" sz="6200" kern="1200" dirty="0">
              <a:solidFill>
                <a:schemeClr val="tx1"/>
              </a:solidFill>
              <a:latin typeface="+mj-lt"/>
              <a:ea typeface="+mj-ea"/>
              <a:cs typeface="+mj-cs"/>
            </a:endParaRPr>
          </a:p>
        </p:txBody>
      </p:sp>
      <p:cxnSp>
        <p:nvCxnSpPr>
          <p:cNvPr id="71" name="Straight Connector 7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3" name="Graphic 12">
            <a:extLst>
              <a:ext uri="{FF2B5EF4-FFF2-40B4-BE49-F238E27FC236}">
                <a16:creationId xmlns:a16="http://schemas.microsoft.com/office/drawing/2014/main" id="{58BDB0EE-D238-415B-9ED8-62AA6AB2A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3111" y="59182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75" name="Graphic 11">
            <a:extLst>
              <a:ext uri="{FF2B5EF4-FFF2-40B4-BE49-F238E27FC236}">
                <a16:creationId xmlns:a16="http://schemas.microsoft.com/office/drawing/2014/main" id="{C5B55FC3-961D-4325-82F1-DE92B0D04E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91891" y="82112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77" name="Graphic 13">
            <a:extLst>
              <a:ext uri="{FF2B5EF4-FFF2-40B4-BE49-F238E27FC236}">
                <a16:creationId xmlns:a16="http://schemas.microsoft.com/office/drawing/2014/main" id="{4C8AB332-D09E-4F28-943C-DABDD4716A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17571" y="1336268"/>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sp>
        <p:nvSpPr>
          <p:cNvPr id="5" name="Slide Number Placeholder 4">
            <a:extLst>
              <a:ext uri="{FF2B5EF4-FFF2-40B4-BE49-F238E27FC236}">
                <a16:creationId xmlns:a16="http://schemas.microsoft.com/office/drawing/2014/main" id="{B04E376F-875F-E804-8D61-4A35FFAF4A0B}"/>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70F75DD4-361A-458A-AB89-B72D7668433E}" type="slidenum">
              <a:rPr kumimoji="0" lang="en-US" b="0" i="0" u="none" strike="noStrike" cap="none" spc="0" normalizeH="0" baseline="0" noProof="0">
                <a:ln>
                  <a:noFill/>
                </a:ln>
                <a:solidFill>
                  <a:schemeClr val="tx1">
                    <a:alpha val="60000"/>
                  </a:schemeClr>
                </a:solidFill>
                <a:effectLst/>
                <a:uLnTx/>
                <a:uFillTx/>
              </a:rPr>
              <a:pPr marR="0" lvl="0" indent="0" fontAlgn="auto">
                <a:spcBef>
                  <a:spcPts val="0"/>
                </a:spcBef>
                <a:spcAft>
                  <a:spcPts val="600"/>
                </a:spcAft>
                <a:buClrTx/>
                <a:buSzTx/>
                <a:buFontTx/>
                <a:buNone/>
                <a:tabLst/>
                <a:defRPr/>
              </a:pPr>
              <a:t>5</a:t>
            </a:fld>
            <a:endParaRPr kumimoji="0" lang="en-US" b="0" i="0" u="none" strike="noStrike" cap="none" spc="0" normalizeH="0" baseline="0" noProof="0">
              <a:ln>
                <a:noFill/>
              </a:ln>
              <a:solidFill>
                <a:schemeClr val="tx1">
                  <a:alpha val="60000"/>
                </a:schemeClr>
              </a:solidFill>
              <a:effectLst/>
              <a:uLnTx/>
              <a:uFillTx/>
            </a:endParaRPr>
          </a:p>
        </p:txBody>
      </p:sp>
      <p:sp>
        <p:nvSpPr>
          <p:cNvPr id="4" name="TextBox 3">
            <a:extLst>
              <a:ext uri="{FF2B5EF4-FFF2-40B4-BE49-F238E27FC236}">
                <a16:creationId xmlns:a16="http://schemas.microsoft.com/office/drawing/2014/main" id="{45889D1C-242F-8A19-D58A-3F060ABD72DF}"/>
              </a:ext>
            </a:extLst>
          </p:cNvPr>
          <p:cNvSpPr txBox="1"/>
          <p:nvPr/>
        </p:nvSpPr>
        <p:spPr>
          <a:xfrm>
            <a:off x="4520475" y="423636"/>
            <a:ext cx="6450299" cy="5640514"/>
          </a:xfrm>
          <a:prstGeom prst="rect">
            <a:avLst/>
          </a:prstGeom>
        </p:spPr>
        <p:txBody>
          <a:bodyPr vert="horz" lIns="91440" tIns="45720" rIns="91440" bIns="45720" rtlCol="0" anchor="ctr">
            <a:normAutofit/>
          </a:bodyPr>
          <a:lstStyle/>
          <a:p>
            <a:pPr marL="184150" marR="0" lvl="0" indent="-228600" algn="l" defTabSz="914400" rtl="0" eaLnBrk="1" fontAlgn="auto" latinLnBrk="0" hangingPunct="1">
              <a:lnSpc>
                <a:spcPct val="90000"/>
              </a:lnSpc>
              <a:spcBef>
                <a:spcPts val="600"/>
              </a:spcBef>
              <a:spcAft>
                <a:spcPts val="600"/>
              </a:spcAft>
              <a:buClrTx/>
              <a:buSzPct val="90909"/>
              <a:buFont typeface="Arial" panose="020B0604020202020204" pitchFamily="34" charset="0"/>
              <a:buChar char="•"/>
              <a:tabLst>
                <a:tab pos="469265" algn="l"/>
              </a:tabLst>
              <a:defRPr/>
            </a:pPr>
            <a:endParaRPr kumimoji="0" lang="en-US" sz="17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aphicFrame>
        <p:nvGraphicFramePr>
          <p:cNvPr id="65" name="TextBox 7">
            <a:extLst>
              <a:ext uri="{FF2B5EF4-FFF2-40B4-BE49-F238E27FC236}">
                <a16:creationId xmlns:a16="http://schemas.microsoft.com/office/drawing/2014/main" id="{7338B880-D33C-24A1-9A95-BAA26D7C7379}"/>
              </a:ext>
            </a:extLst>
          </p:cNvPr>
          <p:cNvGraphicFramePr/>
          <p:nvPr>
            <p:extLst>
              <p:ext uri="{D42A27DB-BD31-4B8C-83A1-F6EECF244321}">
                <p14:modId xmlns:p14="http://schemas.microsoft.com/office/powerpoint/2010/main" val="1648749635"/>
              </p:ext>
            </p:extLst>
          </p:nvPr>
        </p:nvGraphicFramePr>
        <p:xfrm>
          <a:off x="4803819" y="136524"/>
          <a:ext cx="7173529" cy="6492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7A624DC9-A915-9CC6-D5EB-DF710B49E32C}"/>
              </a:ext>
            </a:extLst>
          </p:cNvPr>
          <p:cNvPicPr>
            <a:picLocks noChangeAspect="1"/>
          </p:cNvPicPr>
          <p:nvPr/>
        </p:nvPicPr>
        <p:blipFill>
          <a:blip r:embed="rId8"/>
          <a:stretch>
            <a:fillRect/>
          </a:stretch>
        </p:blipFill>
        <p:spPr>
          <a:xfrm>
            <a:off x="10846424" y="567253"/>
            <a:ext cx="1238250" cy="438150"/>
          </a:xfrm>
          <a:prstGeom prst="rect">
            <a:avLst/>
          </a:prstGeom>
        </p:spPr>
      </p:pic>
      <p:pic>
        <p:nvPicPr>
          <p:cNvPr id="7" name="Picture 4" descr="Home - LoveServes International">
            <a:extLst>
              <a:ext uri="{FF2B5EF4-FFF2-40B4-BE49-F238E27FC236}">
                <a16:creationId xmlns:a16="http://schemas.microsoft.com/office/drawing/2014/main" id="{34C9B8C8-03F5-292B-F545-A16D252F77CD}"/>
              </a:ext>
            </a:extLst>
          </p:cNvPr>
          <p:cNvPicPr>
            <a:picLocks noChangeAspect="1" noChangeArrowheads="1"/>
          </p:cNvPicPr>
          <p:nvPr/>
        </p:nvPicPr>
        <p:blipFill>
          <a:blip r:embed="rId9">
            <a:alphaModFix amt="10000"/>
            <a:extLst>
              <a:ext uri="{28A0092B-C50C-407E-A947-70E740481C1C}">
                <a14:useLocalDpi xmlns:a14="http://schemas.microsoft.com/office/drawing/2010/main" val="0"/>
              </a:ext>
            </a:extLst>
          </a:blip>
          <a:srcRect/>
          <a:stretch>
            <a:fillRect/>
          </a:stretch>
        </p:blipFill>
        <p:spPr bwMode="auto">
          <a:xfrm>
            <a:off x="7790644" y="-31478"/>
            <a:ext cx="4401356" cy="115081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ome - LoveServes International">
            <a:extLst>
              <a:ext uri="{FF2B5EF4-FFF2-40B4-BE49-F238E27FC236}">
                <a16:creationId xmlns:a16="http://schemas.microsoft.com/office/drawing/2014/main" id="{D1DB5366-C63B-FE57-2394-6DE6D4031BAD}"/>
              </a:ext>
            </a:extLst>
          </p:cNvPr>
          <p:cNvPicPr>
            <a:picLocks noChangeAspect="1" noChangeArrowheads="1"/>
          </p:cNvPicPr>
          <p:nvPr/>
        </p:nvPicPr>
        <p:blipFill>
          <a:blip r:embed="rId9">
            <a:alphaModFix amt="10000"/>
            <a:extLst>
              <a:ext uri="{28A0092B-C50C-407E-A947-70E740481C1C}">
                <a14:useLocalDpi xmlns:a14="http://schemas.microsoft.com/office/drawing/2010/main" val="0"/>
              </a:ext>
            </a:extLst>
          </a:blip>
          <a:srcRect/>
          <a:stretch>
            <a:fillRect/>
          </a:stretch>
        </p:blipFill>
        <p:spPr bwMode="auto">
          <a:xfrm>
            <a:off x="999235" y="5698875"/>
            <a:ext cx="4401356" cy="1150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9474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8B97E0-E851-C77F-76E6-E4F93C579F0F}"/>
            </a:ext>
          </a:extLst>
        </p:cNvPr>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D0B56C-ECCC-65CC-0C81-918F3F5BC219}"/>
              </a:ext>
            </a:extLst>
          </p:cNvPr>
          <p:cNvSpPr>
            <a:spLocks noGrp="1"/>
          </p:cNvSpPr>
          <p:nvPr>
            <p:ph type="title"/>
          </p:nvPr>
        </p:nvSpPr>
        <p:spPr>
          <a:xfrm>
            <a:off x="4942437" y="150883"/>
            <a:ext cx="7249564" cy="700605"/>
          </a:xfrm>
        </p:spPr>
        <p:txBody>
          <a:bodyPr vert="horz" lIns="91440" tIns="45720" rIns="91440" bIns="45720" rtlCol="0" anchor="ctr">
            <a:normAutofit/>
          </a:bodyPr>
          <a:lstStyle/>
          <a:p>
            <a:r>
              <a:rPr lang="en-US" sz="3300" b="1" kern="1200" dirty="0">
                <a:solidFill>
                  <a:schemeClr val="tx2"/>
                </a:solidFill>
                <a:latin typeface="+mj-lt"/>
                <a:ea typeface="+mj-ea"/>
                <a:cs typeface="+mj-cs"/>
              </a:rPr>
              <a:t>Review the Ministry and daily schedule  </a:t>
            </a:r>
            <a:endParaRPr lang="en-US" sz="3300" kern="1200" dirty="0">
              <a:solidFill>
                <a:schemeClr val="tx2"/>
              </a:solidFill>
              <a:latin typeface="+mj-lt"/>
              <a:ea typeface="+mj-ea"/>
              <a:cs typeface="+mj-cs"/>
            </a:endParaRPr>
          </a:p>
        </p:txBody>
      </p:sp>
      <p:pic>
        <p:nvPicPr>
          <p:cNvPr id="67" name="Graphic 66" descr="Group of People">
            <a:extLst>
              <a:ext uri="{FF2B5EF4-FFF2-40B4-BE49-F238E27FC236}">
                <a16:creationId xmlns:a16="http://schemas.microsoft.com/office/drawing/2014/main" id="{E70C14A4-6D8C-E6F3-C299-75D690BBE7A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6951" y="1793846"/>
            <a:ext cx="3620021" cy="3620021"/>
          </a:xfrm>
          <a:prstGeom prst="rect">
            <a:avLst/>
          </a:prstGeom>
        </p:spPr>
      </p:pic>
      <p:sp>
        <p:nvSpPr>
          <p:cNvPr id="8" name="TextBox 7">
            <a:extLst>
              <a:ext uri="{FF2B5EF4-FFF2-40B4-BE49-F238E27FC236}">
                <a16:creationId xmlns:a16="http://schemas.microsoft.com/office/drawing/2014/main" id="{6EF93585-C780-881D-1AA7-7A2DE717129F}"/>
              </a:ext>
            </a:extLst>
          </p:cNvPr>
          <p:cNvSpPr txBox="1"/>
          <p:nvPr/>
        </p:nvSpPr>
        <p:spPr>
          <a:xfrm>
            <a:off x="5931241" y="888645"/>
            <a:ext cx="6087940" cy="5832831"/>
          </a:xfrm>
          <a:prstGeom prst="rect">
            <a:avLst/>
          </a:prstGeom>
        </p:spPr>
        <p:txBody>
          <a:bodyPr vert="horz" lIns="91440" tIns="45720" rIns="91440" bIns="45720" rtlCol="0" anchor="t">
            <a:normAutofit fontScale="92500" lnSpcReduction="10000"/>
          </a:bodyPr>
          <a:lstStyle/>
          <a:p>
            <a:pPr marL="342900" indent="-228600">
              <a:lnSpc>
                <a:spcPct val="90000"/>
              </a:lnSpc>
              <a:spcBef>
                <a:spcPts val="600"/>
              </a:spcBef>
              <a:spcAft>
                <a:spcPts val="600"/>
              </a:spcAft>
              <a:buFont typeface="Arial" panose="020B0604020202020204" pitchFamily="34" charset="0"/>
              <a:buChar char="•"/>
            </a:pPr>
            <a:r>
              <a:rPr lang="en-US" sz="2400" dirty="0">
                <a:solidFill>
                  <a:schemeClr val="tx2"/>
                </a:solidFill>
                <a:effectLst/>
              </a:rPr>
              <a:t>Other ministry Leader – _________________ </a:t>
            </a:r>
          </a:p>
          <a:p>
            <a:pPr marL="342900" indent="-228600">
              <a:lnSpc>
                <a:spcPct val="90000"/>
              </a:lnSpc>
              <a:spcBef>
                <a:spcPts val="600"/>
              </a:spcBef>
              <a:spcAft>
                <a:spcPts val="600"/>
              </a:spcAft>
              <a:buFont typeface="Arial" panose="020B0604020202020204" pitchFamily="34" charset="0"/>
              <a:buChar char="•"/>
            </a:pPr>
            <a:r>
              <a:rPr lang="en-US" sz="2400" dirty="0">
                <a:solidFill>
                  <a:schemeClr val="tx2"/>
                </a:solidFill>
                <a:effectLst/>
              </a:rPr>
              <a:t>Youth Ministry: Activity &amp; </a:t>
            </a:r>
            <a:r>
              <a:rPr lang="en-US" sz="2400" dirty="0">
                <a:solidFill>
                  <a:schemeClr val="tx2"/>
                </a:solidFill>
              </a:rPr>
              <a:t>topics –</a:t>
            </a:r>
            <a:r>
              <a:rPr lang="en-US" sz="2400" dirty="0">
                <a:solidFill>
                  <a:schemeClr val="tx2"/>
                </a:solidFill>
                <a:effectLst/>
              </a:rPr>
              <a:t> ______________________</a:t>
            </a:r>
          </a:p>
          <a:p>
            <a:pPr marL="342900" indent="-228600">
              <a:lnSpc>
                <a:spcPct val="90000"/>
              </a:lnSpc>
              <a:spcBef>
                <a:spcPts val="600"/>
              </a:spcBef>
              <a:spcAft>
                <a:spcPts val="600"/>
              </a:spcAft>
              <a:buFont typeface="Arial" panose="020B0604020202020204" pitchFamily="34" charset="0"/>
              <a:buChar char="•"/>
            </a:pPr>
            <a:r>
              <a:rPr lang="en-US" sz="2400" dirty="0">
                <a:solidFill>
                  <a:schemeClr val="tx2"/>
                </a:solidFill>
                <a:effectLst/>
              </a:rPr>
              <a:t>Worship Leader – _____________________</a:t>
            </a:r>
          </a:p>
          <a:p>
            <a:pPr marL="342900" indent="-228600">
              <a:lnSpc>
                <a:spcPct val="90000"/>
              </a:lnSpc>
              <a:spcBef>
                <a:spcPts val="600"/>
              </a:spcBef>
              <a:spcAft>
                <a:spcPts val="600"/>
              </a:spcAft>
              <a:buFont typeface="Arial" panose="020B0604020202020204" pitchFamily="34" charset="0"/>
              <a:buChar char="•"/>
            </a:pPr>
            <a:r>
              <a:rPr lang="en-US" sz="2400" dirty="0">
                <a:solidFill>
                  <a:schemeClr val="tx2"/>
                </a:solidFill>
                <a:effectLst/>
              </a:rPr>
              <a:t>Kids program (approx. _______Kids) – 3 parts: Bible Lesson/songs; Games; Kid Craft </a:t>
            </a:r>
          </a:p>
          <a:p>
            <a:pPr marL="1143000" lvl="2" indent="-228600">
              <a:lnSpc>
                <a:spcPct val="90000"/>
              </a:lnSpc>
              <a:spcBef>
                <a:spcPts val="600"/>
              </a:spcBef>
              <a:spcAft>
                <a:spcPts val="600"/>
              </a:spcAft>
              <a:buFont typeface="Arial" panose="020B0604020202020204" pitchFamily="34" charset="0"/>
              <a:buChar char="•"/>
            </a:pPr>
            <a:r>
              <a:rPr lang="en-US" sz="2400" dirty="0">
                <a:solidFill>
                  <a:schemeClr val="tx2"/>
                </a:solidFill>
                <a:effectLst/>
              </a:rPr>
              <a:t> Leader roles: </a:t>
            </a:r>
          </a:p>
          <a:p>
            <a:pPr marL="1143000" lvl="2" indent="-228600">
              <a:lnSpc>
                <a:spcPct val="90000"/>
              </a:lnSpc>
              <a:spcBef>
                <a:spcPts val="600"/>
              </a:spcBef>
              <a:spcAft>
                <a:spcPts val="600"/>
              </a:spcAft>
              <a:buFont typeface="Arial" panose="020B0604020202020204" pitchFamily="34" charset="0"/>
              <a:buChar char="•"/>
            </a:pPr>
            <a:r>
              <a:rPr lang="en-US" sz="2400" dirty="0">
                <a:solidFill>
                  <a:schemeClr val="tx2"/>
                </a:solidFill>
                <a:effectLst/>
              </a:rPr>
              <a:t>Bible Lessons - ___________________________ </a:t>
            </a:r>
          </a:p>
          <a:p>
            <a:pPr marL="1143000" lvl="2" indent="-228600">
              <a:lnSpc>
                <a:spcPct val="90000"/>
              </a:lnSpc>
              <a:spcBef>
                <a:spcPts val="600"/>
              </a:spcBef>
              <a:spcAft>
                <a:spcPts val="600"/>
              </a:spcAft>
              <a:buFont typeface="Arial" panose="020B0604020202020204" pitchFamily="34" charset="0"/>
              <a:buChar char="•"/>
            </a:pPr>
            <a:r>
              <a:rPr lang="en-US" sz="2400" dirty="0">
                <a:solidFill>
                  <a:schemeClr val="tx2"/>
                </a:solidFill>
                <a:effectLst/>
              </a:rPr>
              <a:t>Kid Craft _______________________ </a:t>
            </a:r>
          </a:p>
          <a:p>
            <a:pPr marL="1143000" lvl="2" indent="-228600">
              <a:lnSpc>
                <a:spcPct val="90000"/>
              </a:lnSpc>
              <a:spcBef>
                <a:spcPts val="600"/>
              </a:spcBef>
              <a:spcAft>
                <a:spcPts val="600"/>
              </a:spcAft>
              <a:buFont typeface="Arial" panose="020B0604020202020204" pitchFamily="34" charset="0"/>
              <a:buChar char="•"/>
            </a:pPr>
            <a:r>
              <a:rPr lang="en-US" sz="2400" dirty="0">
                <a:solidFill>
                  <a:schemeClr val="tx2"/>
                </a:solidFill>
                <a:effectLst/>
              </a:rPr>
              <a:t>Games  - _______________________</a:t>
            </a:r>
          </a:p>
          <a:p>
            <a:pPr marL="342900" indent="-228600">
              <a:lnSpc>
                <a:spcPct val="90000"/>
              </a:lnSpc>
              <a:spcBef>
                <a:spcPts val="600"/>
              </a:spcBef>
              <a:spcAft>
                <a:spcPts val="600"/>
              </a:spcAft>
              <a:buFont typeface="Arial" panose="020B0604020202020204" pitchFamily="34" charset="0"/>
              <a:buChar char="•"/>
            </a:pPr>
            <a:r>
              <a:rPr lang="en-US" sz="2400" dirty="0">
                <a:solidFill>
                  <a:schemeClr val="tx2"/>
                </a:solidFill>
              </a:rPr>
              <a:t>Daily Team Devotions:</a:t>
            </a:r>
          </a:p>
          <a:p>
            <a:pPr marL="114300">
              <a:lnSpc>
                <a:spcPct val="90000"/>
              </a:lnSpc>
              <a:spcAft>
                <a:spcPts val="800"/>
              </a:spcAft>
            </a:pPr>
            <a:r>
              <a:rPr lang="en-US" sz="2400" dirty="0">
                <a:solidFill>
                  <a:schemeClr val="tx2"/>
                </a:solidFill>
              </a:rPr>
              <a:t>Sunday – _______________ Mon – _____________ Tues – __________Wed – ______________ Thurs – _________ Fri – ____________ Sat –_______________</a:t>
            </a:r>
          </a:p>
          <a:p>
            <a:pPr>
              <a:lnSpc>
                <a:spcPct val="90000"/>
              </a:lnSpc>
              <a:spcAft>
                <a:spcPts val="800"/>
              </a:spcAft>
            </a:pPr>
            <a:endParaRPr kumimoji="0" lang="en-US" sz="1500" b="0" i="0" u="none" strike="noStrike" cap="none" spc="0" normalizeH="0" baseline="0" noProof="0" dirty="0">
              <a:ln>
                <a:noFill/>
              </a:ln>
              <a:solidFill>
                <a:schemeClr val="tx2"/>
              </a:solidFill>
              <a:effectLst/>
              <a:uLnTx/>
              <a:uFillTx/>
            </a:endParaRPr>
          </a:p>
        </p:txBody>
      </p:sp>
      <p:grpSp>
        <p:nvGrpSpPr>
          <p:cNvPr id="74" name="Group 7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75" name="Freeform: Shape 7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reeform: Shape 7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reeform: Shape 7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Slide Number Placeholder 4">
            <a:extLst>
              <a:ext uri="{FF2B5EF4-FFF2-40B4-BE49-F238E27FC236}">
                <a16:creationId xmlns:a16="http://schemas.microsoft.com/office/drawing/2014/main" id="{04E6D2D6-102C-6D69-204E-93059F101765}"/>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70F75DD4-361A-458A-AB89-B72D7668433E}" type="slidenum">
              <a:rPr kumimoji="0" lang="en-US" b="0" i="0" u="none" strike="noStrike" cap="none" spc="0" normalizeH="0" baseline="0" noProof="0">
                <a:ln>
                  <a:noFill/>
                </a:ln>
                <a:solidFill>
                  <a:schemeClr val="tx1">
                    <a:tint val="75000"/>
                  </a:schemeClr>
                </a:solidFill>
                <a:effectLst/>
                <a:uLnTx/>
                <a:uFillTx/>
              </a:rPr>
              <a:pPr marR="0" lvl="0" indent="0" fontAlgn="auto">
                <a:spcBef>
                  <a:spcPts val="0"/>
                </a:spcBef>
                <a:spcAft>
                  <a:spcPts val="600"/>
                </a:spcAft>
                <a:buClrTx/>
                <a:buSzTx/>
                <a:buFontTx/>
                <a:buNone/>
                <a:tabLst/>
                <a:defRPr/>
              </a:pPr>
              <a:t>6</a:t>
            </a:fld>
            <a:endParaRPr kumimoji="0" lang="en-US" b="0" i="0" u="none" strike="noStrike" cap="none" spc="0" normalizeH="0" baseline="0" noProof="0">
              <a:ln>
                <a:noFill/>
              </a:ln>
              <a:solidFill>
                <a:schemeClr val="tx1">
                  <a:tint val="75000"/>
                </a:schemeClr>
              </a:solidFill>
              <a:effectLst/>
              <a:uLnTx/>
              <a:uFillTx/>
            </a:endParaRPr>
          </a:p>
        </p:txBody>
      </p:sp>
      <p:sp>
        <p:nvSpPr>
          <p:cNvPr id="4" name="TextBox 3">
            <a:extLst>
              <a:ext uri="{FF2B5EF4-FFF2-40B4-BE49-F238E27FC236}">
                <a16:creationId xmlns:a16="http://schemas.microsoft.com/office/drawing/2014/main" id="{C4206FBA-41B3-3CD3-B5CF-17B3E909C3B2}"/>
              </a:ext>
            </a:extLst>
          </p:cNvPr>
          <p:cNvSpPr txBox="1"/>
          <p:nvPr/>
        </p:nvSpPr>
        <p:spPr>
          <a:xfrm>
            <a:off x="5139912" y="888646"/>
            <a:ext cx="5270179" cy="4780717"/>
          </a:xfrm>
          <a:prstGeom prst="rect">
            <a:avLst/>
          </a:prstGeom>
        </p:spPr>
        <p:txBody>
          <a:bodyPr vert="horz" lIns="91440" tIns="45720" rIns="91440" bIns="45720" rtlCol="0" anchor="ctr">
            <a:normAutofit/>
          </a:bodyPr>
          <a:lstStyle/>
          <a:p>
            <a:pPr marL="184150" marR="0" lvl="0" indent="-228600" algn="l" defTabSz="914400" rtl="0" eaLnBrk="1" fontAlgn="auto" latinLnBrk="0" hangingPunct="1">
              <a:lnSpc>
                <a:spcPct val="90000"/>
              </a:lnSpc>
              <a:spcBef>
                <a:spcPts val="600"/>
              </a:spcBef>
              <a:spcAft>
                <a:spcPts val="600"/>
              </a:spcAft>
              <a:buClrTx/>
              <a:buSzPct val="90909"/>
              <a:buFont typeface="Arial" panose="020B0604020202020204" pitchFamily="34" charset="0"/>
              <a:buChar char="•"/>
              <a:tabLst>
                <a:tab pos="469265" algn="l"/>
              </a:tabLst>
              <a:defRPr/>
            </a:pPr>
            <a:endParaRPr kumimoji="0" lang="en-US" sz="17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34941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LoveServes International">
            <a:hlinkClick r:id="" action="ppaction://media"/>
            <a:extLst>
              <a:ext uri="{FF2B5EF4-FFF2-40B4-BE49-F238E27FC236}">
                <a16:creationId xmlns:a16="http://schemas.microsoft.com/office/drawing/2014/main" id="{6FF2B46A-D7E1-A19E-24FE-F8626DE784C6}"/>
              </a:ext>
            </a:extLst>
          </p:cNvPr>
          <p:cNvPicPr>
            <a:picLocks noRot="1" noChangeAspect="1"/>
          </p:cNvPicPr>
          <p:nvPr>
            <a:videoFile r:link="rId1"/>
          </p:nvPr>
        </p:nvPicPr>
        <p:blipFill>
          <a:blip r:embed="rId3"/>
          <a:srcRect b="443"/>
          <a:stretch>
            <a:fillRect/>
          </a:stretch>
        </p:blipFill>
        <p:spPr>
          <a:xfrm>
            <a:off x="20" y="10"/>
            <a:ext cx="12191980" cy="6857990"/>
          </a:xfrm>
          <a:prstGeom prst="rect">
            <a:avLst/>
          </a:prstGeom>
          <a:noFill/>
        </p:spPr>
      </p:pic>
      <p:sp>
        <p:nvSpPr>
          <p:cNvPr id="3" name="Slide Number Placeholder 2" hidden="1">
            <a:extLst>
              <a:ext uri="{FF2B5EF4-FFF2-40B4-BE49-F238E27FC236}">
                <a16:creationId xmlns:a16="http://schemas.microsoft.com/office/drawing/2014/main" id="{D49F6EEC-8B5E-40E0-B203-B1B4C3819873}"/>
              </a:ext>
            </a:extLst>
          </p:cNvPr>
          <p:cNvSpPr>
            <a:spLocks noGrp="1"/>
          </p:cNvSpPr>
          <p:nvPr>
            <p:ph type="sldNum" sz="quarter" idx="12"/>
          </p:nvPr>
        </p:nvSpPr>
        <p:spPr/>
        <p:txBody>
          <a:bodyPr/>
          <a:lstStyle/>
          <a:p>
            <a:pPr>
              <a:spcAft>
                <a:spcPts val="600"/>
              </a:spcAft>
            </a:pPr>
            <a:fld id="{70F75DD4-361A-458A-AB89-B72D7668433E}" type="slidenum">
              <a:rPr lang="en-US" smtClean="0"/>
              <a:pPr>
                <a:spcAft>
                  <a:spcPts val="600"/>
                </a:spcAft>
              </a:pPr>
              <a:t>7</a:t>
            </a:fld>
            <a:endParaRPr lang="en-US"/>
          </a:p>
        </p:txBody>
      </p:sp>
    </p:spTree>
    <p:extLst>
      <p:ext uri="{BB962C8B-B14F-4D97-AF65-F5344CB8AC3E}">
        <p14:creationId xmlns:p14="http://schemas.microsoft.com/office/powerpoint/2010/main" val="337316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Who Are The Poor">
            <a:hlinkClick r:id="" action="ppaction://media"/>
            <a:extLst>
              <a:ext uri="{FF2B5EF4-FFF2-40B4-BE49-F238E27FC236}">
                <a16:creationId xmlns:a16="http://schemas.microsoft.com/office/drawing/2014/main" id="{24C2A761-E2E2-383A-840C-718677C04238}"/>
              </a:ext>
            </a:extLst>
          </p:cNvPr>
          <p:cNvPicPr>
            <a:picLocks noRot="1" noChangeAspect="1"/>
          </p:cNvPicPr>
          <p:nvPr>
            <a:videoFile r:link="rId1"/>
          </p:nvPr>
        </p:nvPicPr>
        <p:blipFill>
          <a:blip r:embed="rId3"/>
          <a:srcRect t="9737" b="15263"/>
          <a:stretch>
            <a:fillRect/>
          </a:stretch>
        </p:blipFill>
        <p:spPr>
          <a:xfrm>
            <a:off x="20" y="10"/>
            <a:ext cx="12191980" cy="6857990"/>
          </a:xfrm>
          <a:prstGeom prst="rect">
            <a:avLst/>
          </a:prstGeom>
          <a:noFill/>
        </p:spPr>
      </p:pic>
      <p:sp>
        <p:nvSpPr>
          <p:cNvPr id="3" name="Slide Number Placeholder 2" hidden="1">
            <a:extLst>
              <a:ext uri="{FF2B5EF4-FFF2-40B4-BE49-F238E27FC236}">
                <a16:creationId xmlns:a16="http://schemas.microsoft.com/office/drawing/2014/main" id="{FB6AA884-A949-9ABF-11E4-03B9C95E8AFE}"/>
              </a:ext>
            </a:extLst>
          </p:cNvPr>
          <p:cNvSpPr>
            <a:spLocks noGrp="1"/>
          </p:cNvSpPr>
          <p:nvPr>
            <p:ph type="sldNum" sz="quarter" idx="12"/>
          </p:nvPr>
        </p:nvSpPr>
        <p:spPr/>
        <p:txBody>
          <a:bodyPr/>
          <a:lstStyle/>
          <a:p>
            <a:pPr>
              <a:spcAft>
                <a:spcPts val="600"/>
              </a:spcAft>
            </a:pPr>
            <a:fld id="{70F75DD4-361A-458A-AB89-B72D7668433E}" type="slidenum">
              <a:rPr lang="en-US" smtClean="0"/>
              <a:pPr>
                <a:spcAft>
                  <a:spcPts val="600"/>
                </a:spcAft>
              </a:pPr>
              <a:t>8</a:t>
            </a:fld>
            <a:endParaRPr lang="en-US"/>
          </a:p>
        </p:txBody>
      </p:sp>
    </p:spTree>
    <p:extLst>
      <p:ext uri="{BB962C8B-B14F-4D97-AF65-F5344CB8AC3E}">
        <p14:creationId xmlns:p14="http://schemas.microsoft.com/office/powerpoint/2010/main" val="2303495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21" name="Rectangle 412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A person holding a hand of a group of children&#10;&#10;AI-generated content may be incorrect.">
            <a:extLst>
              <a:ext uri="{FF2B5EF4-FFF2-40B4-BE49-F238E27FC236}">
                <a16:creationId xmlns:a16="http://schemas.microsoft.com/office/drawing/2014/main" id="{A3A528C0-B343-22EB-A783-102387D8C87C}"/>
              </a:ext>
            </a:extLst>
          </p:cNvPr>
          <p:cNvPicPr>
            <a:picLocks noChangeAspect="1" noChangeArrowheads="1"/>
          </p:cNvPicPr>
          <p:nvPr/>
        </p:nvPicPr>
        <p:blipFill>
          <a:blip r:embed="rId3">
            <a:alphaModFix amt="28000"/>
            <a:extLst>
              <a:ext uri="{28A0092B-C50C-407E-A947-70E740481C1C}">
                <a14:useLocalDpi xmlns:a14="http://schemas.microsoft.com/office/drawing/2010/main" val="0"/>
              </a:ext>
            </a:extLst>
          </a:blip>
          <a:srcRect t="2183" b="43560"/>
          <a:stretch>
            <a:fillRect/>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23" name="Rectangle 412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C0A957-DA30-4CDE-3FAA-9FEBD0D09A00}"/>
              </a:ext>
            </a:extLst>
          </p:cNvPr>
          <p:cNvSpPr>
            <a:spLocks noGrp="1"/>
          </p:cNvSpPr>
          <p:nvPr>
            <p:ph type="title"/>
          </p:nvPr>
        </p:nvSpPr>
        <p:spPr>
          <a:xfrm>
            <a:off x="284407" y="0"/>
            <a:ext cx="6219423" cy="1899912"/>
          </a:xfrm>
        </p:spPr>
        <p:txBody>
          <a:bodyPr vert="horz" lIns="91440" tIns="45720" rIns="91440" bIns="45720" rtlCol="0" anchor="ctr">
            <a:normAutofit/>
          </a:bodyPr>
          <a:lstStyle/>
          <a:p>
            <a:r>
              <a:rPr lang="en-US" sz="4000" b="1" dirty="0"/>
              <a:t>Culturally Sensitive Giving - Debrief</a:t>
            </a:r>
          </a:p>
        </p:txBody>
      </p:sp>
      <p:sp>
        <p:nvSpPr>
          <p:cNvPr id="4" name="TextBox 3">
            <a:extLst>
              <a:ext uri="{FF2B5EF4-FFF2-40B4-BE49-F238E27FC236}">
                <a16:creationId xmlns:a16="http://schemas.microsoft.com/office/drawing/2014/main" id="{914AF266-C3FF-30DF-9A5B-2D0A86105BAC}"/>
              </a:ext>
            </a:extLst>
          </p:cNvPr>
          <p:cNvSpPr txBox="1"/>
          <p:nvPr/>
        </p:nvSpPr>
        <p:spPr>
          <a:xfrm>
            <a:off x="606380" y="2150865"/>
            <a:ext cx="6552062" cy="3742762"/>
          </a:xfrm>
          <a:prstGeom prst="rect">
            <a:avLst/>
          </a:prstGeom>
        </p:spPr>
        <p:txBody>
          <a:bodyPr vert="horz" lIns="91440" tIns="45720" rIns="91440" bIns="45720" rtlCol="0">
            <a:normAutofit/>
          </a:bodyPr>
          <a:lstStyle/>
          <a:p>
            <a:pPr>
              <a:lnSpc>
                <a:spcPct val="90000"/>
              </a:lnSpc>
              <a:spcAft>
                <a:spcPts val="800"/>
              </a:spcAft>
            </a:pPr>
            <a:r>
              <a:rPr lang="en-US" sz="2400" dirty="0">
                <a:effectLst/>
              </a:rPr>
              <a:t>Our giving must be culturally sensitive. We must come to the needs of this culture as a </a:t>
            </a:r>
            <a:r>
              <a:rPr lang="en-US" sz="2400" b="1" dirty="0">
                <a:effectLst/>
              </a:rPr>
              <a:t>learner </a:t>
            </a:r>
            <a:r>
              <a:rPr lang="en-US" sz="2400" dirty="0">
                <a:effectLst/>
              </a:rPr>
              <a:t>asking some critical questions:</a:t>
            </a:r>
          </a:p>
          <a:p>
            <a:pPr>
              <a:lnSpc>
                <a:spcPct val="90000"/>
              </a:lnSpc>
              <a:spcAft>
                <a:spcPts val="800"/>
              </a:spcAft>
            </a:pPr>
            <a:endParaRPr lang="en-US" sz="2400" b="1" dirty="0">
              <a:effectLst/>
            </a:endParaRPr>
          </a:p>
          <a:p>
            <a:pPr marL="685800" indent="-457200">
              <a:lnSpc>
                <a:spcPct val="90000"/>
              </a:lnSpc>
              <a:spcAft>
                <a:spcPts val="800"/>
              </a:spcAft>
              <a:buFont typeface="+mj-lt"/>
              <a:buAutoNum type="arabicPeriod"/>
            </a:pPr>
            <a:r>
              <a:rPr lang="en-US" sz="2400" b="1" dirty="0">
                <a:effectLst/>
              </a:rPr>
              <a:t>What have I come here to do?</a:t>
            </a:r>
            <a:r>
              <a:rPr lang="en-US" sz="2400" dirty="0">
                <a:effectLst/>
              </a:rPr>
              <a:t> </a:t>
            </a:r>
          </a:p>
          <a:p>
            <a:pPr marL="685800" indent="-457200">
              <a:lnSpc>
                <a:spcPct val="90000"/>
              </a:lnSpc>
              <a:spcAft>
                <a:spcPts val="800"/>
              </a:spcAft>
              <a:buFont typeface="+mj-lt"/>
              <a:buAutoNum type="arabicPeriod"/>
            </a:pPr>
            <a:r>
              <a:rPr lang="en-US" sz="2400" b="1" dirty="0">
                <a:effectLst/>
              </a:rPr>
              <a:t>How can it be harmful to give a gift to meet such an obvious need?</a:t>
            </a:r>
          </a:p>
          <a:p>
            <a:pPr marL="685800" indent="-457200">
              <a:lnSpc>
                <a:spcPct val="90000"/>
              </a:lnSpc>
              <a:spcAft>
                <a:spcPts val="800"/>
              </a:spcAft>
              <a:buFont typeface="+mj-lt"/>
              <a:buAutoNum type="arabicPeriod"/>
            </a:pPr>
            <a:r>
              <a:rPr lang="en-US" sz="2400" b="1" dirty="0">
                <a:effectLst/>
              </a:rPr>
              <a:t>So … how should I give?</a:t>
            </a:r>
            <a:r>
              <a:rPr lang="en-US" sz="2400" dirty="0">
                <a:effectLst/>
              </a:rPr>
              <a:t> </a:t>
            </a:r>
          </a:p>
          <a:p>
            <a:pPr indent="-228600">
              <a:lnSpc>
                <a:spcPct val="90000"/>
              </a:lnSpc>
              <a:spcAft>
                <a:spcPts val="800"/>
              </a:spcAft>
              <a:buFont typeface="Arial" panose="020B0604020202020204" pitchFamily="34" charset="0"/>
              <a:buChar char="•"/>
            </a:pPr>
            <a:endParaRPr kumimoji="0" lang="en-US" sz="2000" b="0" i="0" u="none" strike="noStrike" cap="none" spc="0" normalizeH="0" baseline="0" noProof="0" dirty="0">
              <a:ln>
                <a:noFill/>
              </a:ln>
              <a:effectLst/>
              <a:uLnTx/>
              <a:uFillTx/>
            </a:endParaRPr>
          </a:p>
        </p:txBody>
      </p:sp>
      <p:sp>
        <p:nvSpPr>
          <p:cNvPr id="5" name="Slide Number Placeholder 4">
            <a:extLst>
              <a:ext uri="{FF2B5EF4-FFF2-40B4-BE49-F238E27FC236}">
                <a16:creationId xmlns:a16="http://schemas.microsoft.com/office/drawing/2014/main" id="{D9731ABE-DDE4-64F4-5EB0-E8C119872C6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70F75DD4-361A-458A-AB89-B72D7668433E}" type="slidenum">
              <a:rPr lang="en-US">
                <a:solidFill>
                  <a:srgbClr val="FFFFFF"/>
                </a:solidFill>
                <a:latin typeface="Calibri" panose="020F0502020204030204"/>
              </a:rPr>
              <a:pPr>
                <a:spcAft>
                  <a:spcPts val="600"/>
                </a:spcAft>
                <a:defRPr/>
              </a:pPr>
              <a:t>9</a:t>
            </a:fld>
            <a:endParaRPr lang="en-US">
              <a:solidFill>
                <a:srgbClr val="FFFFFF"/>
              </a:solidFill>
              <a:latin typeface="Calibri" panose="020F0502020204030204"/>
            </a:endParaRPr>
          </a:p>
        </p:txBody>
      </p:sp>
    </p:spTree>
    <p:extLst>
      <p:ext uri="{BB962C8B-B14F-4D97-AF65-F5344CB8AC3E}">
        <p14:creationId xmlns:p14="http://schemas.microsoft.com/office/powerpoint/2010/main" val="3752268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90B8B-9F81-B6B5-C3F3-9C0D4993245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299786A-5F2B-211A-746E-6A2D45A128BE}"/>
              </a:ext>
            </a:extLst>
          </p:cNvPr>
          <p:cNvSpPr txBox="1"/>
          <p:nvPr/>
        </p:nvSpPr>
        <p:spPr>
          <a:xfrm>
            <a:off x="0" y="1442270"/>
            <a:ext cx="11808823" cy="3973460"/>
          </a:xfrm>
          <a:prstGeom prst="rect">
            <a:avLst/>
          </a:prstGeom>
          <a:noFill/>
        </p:spPr>
        <p:txBody>
          <a:bodyPr wrap="square">
            <a:spAutoFit/>
          </a:bodyPr>
          <a:lstStyle/>
          <a:p>
            <a:pPr marL="0" marR="0">
              <a:lnSpc>
                <a:spcPct val="115000"/>
              </a:lnSpc>
              <a:spcAft>
                <a:spcPts val="800"/>
              </a:spcAft>
              <a:buNone/>
            </a:pPr>
            <a:r>
              <a:rPr lang="en-US" sz="1400" b="1"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indent="-342900">
              <a:lnSpc>
                <a:spcPct val="115000"/>
              </a:lnSpc>
              <a:spcAft>
                <a:spcPts val="1200"/>
              </a:spcAft>
              <a:buFont typeface="Wingdings" panose="05000000000000000000" pitchFamily="2" charset="2"/>
              <a:buChar char="ü"/>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You have come to meet very specific needs that are within your ability to meet. You will help build a church, school, home or clinic. You will leave behind a vital structure that will affect the lives of these people for years to come. You will share the love and message of Christ to children and their families and model for them the compassion of a servant of God. Through this you will make an impact … and YOU will be changed! </a:t>
            </a:r>
          </a:p>
          <a:p>
            <a:pPr marL="342900" marR="0" indent="-342900">
              <a:lnSpc>
                <a:spcPct val="115000"/>
              </a:lnSpc>
              <a:spcAft>
                <a:spcPts val="1200"/>
              </a:spcAft>
              <a:buFont typeface="Wingdings" panose="05000000000000000000" pitchFamily="2" charset="2"/>
              <a:buChar char="ü"/>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What you will </a:t>
            </a:r>
            <a:r>
              <a:rPr lang="en-US" sz="2400" b="1" i="1" kern="100" dirty="0">
                <a:effectLst/>
                <a:latin typeface="Aptos" panose="020B0004020202020204" pitchFamily="34" charset="0"/>
                <a:ea typeface="Aptos" panose="020B0004020202020204" pitchFamily="34" charset="0"/>
                <a:cs typeface="Times New Roman" panose="02020603050405020304" pitchFamily="18" charset="0"/>
              </a:rPr>
              <a:t>not do</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is change the economic situation of the community or alter the reality of poverty for these people. You are helping in a significant way, but you cannot do it all. The message is … concentrate on what you CAN do, not what you cannot.</a:t>
            </a:r>
          </a:p>
        </p:txBody>
      </p:sp>
      <p:pic>
        <p:nvPicPr>
          <p:cNvPr id="2" name="Picture 4" descr="Home - LoveServes International">
            <a:extLst>
              <a:ext uri="{FF2B5EF4-FFF2-40B4-BE49-F238E27FC236}">
                <a16:creationId xmlns:a16="http://schemas.microsoft.com/office/drawing/2014/main" id="{6E59EF98-2144-6BB7-DFF1-EA094FAEDA63}"/>
              </a:ext>
            </a:extLst>
          </p:cNvPr>
          <p:cNvPicPr>
            <a:picLocks noChangeAspect="1" noChangeArrowheads="1"/>
          </p:cNvPicPr>
          <p:nvPr/>
        </p:nvPicPr>
        <p:blipFill>
          <a:blip r:embed="rId3">
            <a:alphaModFix amt="10000"/>
            <a:extLst>
              <a:ext uri="{28A0092B-C50C-407E-A947-70E740481C1C}">
                <a14:useLocalDpi xmlns:a14="http://schemas.microsoft.com/office/drawing/2010/main" val="0"/>
              </a:ext>
            </a:extLst>
          </a:blip>
          <a:srcRect/>
          <a:stretch>
            <a:fillRect/>
          </a:stretch>
        </p:blipFill>
        <p:spPr bwMode="auto">
          <a:xfrm>
            <a:off x="6857544" y="139093"/>
            <a:ext cx="5334456" cy="139478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40A3271-A660-F7BA-CBF0-5E6D6CC8E4D1}"/>
              </a:ext>
            </a:extLst>
          </p:cNvPr>
          <p:cNvSpPr txBox="1"/>
          <p:nvPr/>
        </p:nvSpPr>
        <p:spPr>
          <a:xfrm>
            <a:off x="144887" y="335600"/>
            <a:ext cx="6136782" cy="630750"/>
          </a:xfrm>
          <a:prstGeom prst="rect">
            <a:avLst/>
          </a:prstGeom>
          <a:noFill/>
        </p:spPr>
        <p:txBody>
          <a:bodyPr wrap="square">
            <a:spAutoFit/>
          </a:bodyPr>
          <a:lstStyle/>
          <a:p>
            <a:pPr marL="0" marR="0">
              <a:lnSpc>
                <a:spcPct val="115000"/>
              </a:lnSpc>
              <a:spcAft>
                <a:spcPts val="800"/>
              </a:spcAft>
              <a:buNone/>
            </a:pPr>
            <a:r>
              <a:rPr lang="en-US" sz="3200" b="1" kern="100" dirty="0">
                <a:effectLst/>
                <a:latin typeface="Aptos" panose="020B0004020202020204" pitchFamily="34" charset="0"/>
                <a:ea typeface="Aptos" panose="020B0004020202020204" pitchFamily="34" charset="0"/>
                <a:cs typeface="Times New Roman" panose="02020603050405020304" pitchFamily="18" charset="0"/>
              </a:rPr>
              <a:t>What have I come here to do?</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3259644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D4B54FD-B5A8-063B-B89D-E79BAE53D66B}"/>
              </a:ext>
            </a:extLst>
          </p:cNvPr>
          <p:cNvSpPr txBox="1"/>
          <p:nvPr/>
        </p:nvSpPr>
        <p:spPr>
          <a:xfrm>
            <a:off x="0" y="1512853"/>
            <a:ext cx="11721737" cy="5615512"/>
          </a:xfrm>
          <a:prstGeom prst="rect">
            <a:avLst/>
          </a:prstGeom>
          <a:noFill/>
        </p:spPr>
        <p:txBody>
          <a:bodyPr wrap="square">
            <a:spAutoFit/>
          </a:bodyPr>
          <a:lstStyle/>
          <a:p>
            <a:pPr marL="342900" marR="0" indent="-342900">
              <a:lnSpc>
                <a:spcPct val="115000"/>
              </a:lnSpc>
              <a:spcAft>
                <a:spcPts val="1200"/>
              </a:spcAft>
              <a:buFont typeface="Wingdings" panose="05000000000000000000" pitchFamily="2" charset="2"/>
              <a:buChar char="ü"/>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It may feel good to give your hat to a child you have come to know or some money to a parent, but that simple act of giving can lead to ill feelings between neighbors, an unnatural sense of dependency, or even a riot as the community comes out to receive their share of the gifts. </a:t>
            </a:r>
          </a:p>
          <a:p>
            <a:pPr marL="342900" marR="0" indent="-342900">
              <a:lnSpc>
                <a:spcPct val="115000"/>
              </a:lnSpc>
              <a:spcAft>
                <a:spcPts val="1200"/>
              </a:spcAft>
              <a:buFont typeface="Wingdings" panose="05000000000000000000" pitchFamily="2" charset="2"/>
              <a:buChar char="ü"/>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The next mission group that comes in next will face a community that </a:t>
            </a:r>
            <a:r>
              <a:rPr lang="en-US" sz="2400" b="1" i="1" kern="100" dirty="0">
                <a:effectLst/>
                <a:latin typeface="Aptos" panose="020B0004020202020204" pitchFamily="34" charset="0"/>
                <a:ea typeface="Aptos" panose="020B0004020202020204" pitchFamily="34" charset="0"/>
                <a:cs typeface="Times New Roman" panose="02020603050405020304" pitchFamily="18" charset="0"/>
              </a:rPr>
              <a:t>expects to receive gifts</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and grave complications can result. </a:t>
            </a:r>
          </a:p>
          <a:p>
            <a:pPr marL="342900" marR="0" indent="-342900">
              <a:lnSpc>
                <a:spcPct val="115000"/>
              </a:lnSpc>
              <a:spcAft>
                <a:spcPts val="1200"/>
              </a:spcAft>
              <a:buFont typeface="Wingdings" panose="05000000000000000000" pitchFamily="2" charset="2"/>
              <a:buChar char="ü"/>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A general rule is to </a:t>
            </a:r>
            <a:r>
              <a:rPr lang="en-US" sz="2400" b="1" kern="100" dirty="0">
                <a:effectLst/>
                <a:latin typeface="Aptos" panose="020B0004020202020204" pitchFamily="34" charset="0"/>
                <a:ea typeface="Aptos" panose="020B0004020202020204" pitchFamily="34" charset="0"/>
                <a:cs typeface="Times New Roman" panose="02020603050405020304" pitchFamily="18" charset="0"/>
              </a:rPr>
              <a:t>not give gifts of money or things to individuals</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a:t>
            </a:r>
          </a:p>
          <a:p>
            <a:pPr marL="342900" marR="0" indent="-342900">
              <a:lnSpc>
                <a:spcPct val="115000"/>
              </a:lnSpc>
              <a:spcAft>
                <a:spcPts val="1200"/>
              </a:spcAft>
              <a:buFont typeface="Wingdings" panose="05000000000000000000" pitchFamily="2" charset="2"/>
              <a:buChar char="ü"/>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Realize the power of your gifts both positively and negatively. Many a pastor has been unnaturally tempted by the availability of money from well-meaning Christian visitors. We must resist our desire to meet an immediate need for one person to the detriment of meeting long-term needs for many. </a:t>
            </a:r>
          </a:p>
          <a:p>
            <a:pPr marL="0" marR="0">
              <a:lnSpc>
                <a:spcPct val="115000"/>
              </a:lnSpc>
              <a:spcAft>
                <a:spcPts val="800"/>
              </a:spcAft>
              <a:buNone/>
            </a:pP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287BA1C3-793D-60DE-6DC6-6E7E08C2017D}"/>
              </a:ext>
            </a:extLst>
          </p:cNvPr>
          <p:cNvSpPr txBox="1"/>
          <p:nvPr/>
        </p:nvSpPr>
        <p:spPr>
          <a:xfrm>
            <a:off x="119130" y="0"/>
            <a:ext cx="8161985" cy="1197059"/>
          </a:xfrm>
          <a:prstGeom prst="rect">
            <a:avLst/>
          </a:prstGeom>
          <a:noFill/>
        </p:spPr>
        <p:txBody>
          <a:bodyPr wrap="square">
            <a:spAutoFit/>
          </a:bodyPr>
          <a:lstStyle/>
          <a:p>
            <a:pPr marL="0" marR="0">
              <a:lnSpc>
                <a:spcPct val="115000"/>
              </a:lnSpc>
              <a:spcAft>
                <a:spcPts val="800"/>
              </a:spcAft>
              <a:buNone/>
            </a:pPr>
            <a:r>
              <a:rPr lang="en-US" sz="3200" b="1" kern="100" dirty="0">
                <a:effectLst/>
                <a:latin typeface="Aptos" panose="020B0004020202020204" pitchFamily="34" charset="0"/>
                <a:ea typeface="Aptos" panose="020B0004020202020204" pitchFamily="34" charset="0"/>
                <a:cs typeface="Times New Roman" panose="02020603050405020304" pitchFamily="18" charset="0"/>
              </a:rPr>
              <a:t>How can it be harmful to give a gift to meet such an obvious need?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Picture 4" descr="Home - LoveServes International">
            <a:extLst>
              <a:ext uri="{FF2B5EF4-FFF2-40B4-BE49-F238E27FC236}">
                <a16:creationId xmlns:a16="http://schemas.microsoft.com/office/drawing/2014/main" id="{7E85D731-C321-B7CC-B7E0-6B6716061FF6}"/>
              </a:ext>
            </a:extLst>
          </p:cNvPr>
          <p:cNvPicPr>
            <a:picLocks noChangeAspect="1" noChangeArrowheads="1"/>
          </p:cNvPicPr>
          <p:nvPr/>
        </p:nvPicPr>
        <p:blipFill>
          <a:blip r:embed="rId2">
            <a:alphaModFix amt="10000"/>
            <a:extLst>
              <a:ext uri="{28A0092B-C50C-407E-A947-70E740481C1C}">
                <a14:useLocalDpi xmlns:a14="http://schemas.microsoft.com/office/drawing/2010/main" val="0"/>
              </a:ext>
            </a:extLst>
          </a:blip>
          <a:srcRect/>
          <a:stretch>
            <a:fillRect/>
          </a:stretch>
        </p:blipFill>
        <p:spPr bwMode="auto">
          <a:xfrm>
            <a:off x="6857544" y="139093"/>
            <a:ext cx="5334456" cy="1394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4113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A10C8-48CA-F153-8B87-0CD0C044874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F073261-B676-79E8-5717-0606D641B16E}"/>
              </a:ext>
            </a:extLst>
          </p:cNvPr>
          <p:cNvSpPr txBox="1"/>
          <p:nvPr/>
        </p:nvSpPr>
        <p:spPr>
          <a:xfrm>
            <a:off x="0" y="1242984"/>
            <a:ext cx="11721737" cy="5475923"/>
          </a:xfrm>
          <a:prstGeom prst="rect">
            <a:avLst/>
          </a:prstGeom>
          <a:noFill/>
        </p:spPr>
        <p:txBody>
          <a:bodyPr wrap="square">
            <a:spAutoFit/>
          </a:bodyPr>
          <a:lstStyle/>
          <a:p>
            <a:pPr marL="342900" marR="0" indent="-342900">
              <a:lnSpc>
                <a:spcPct val="115000"/>
              </a:lnSpc>
              <a:spcAft>
                <a:spcPts val="1200"/>
              </a:spcAft>
              <a:buFont typeface="Wingdings" panose="05000000000000000000" pitchFamily="2" charset="2"/>
              <a:buChar char="ü"/>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It is always best to channel your giving of clothes, tools, money, etc. through an organization that knows the country, culture and local leadership. Instead of risking the problems that can come from giving to individuals, focus your giving on a specific project that will have broader effect. </a:t>
            </a:r>
          </a:p>
          <a:p>
            <a:pPr marL="342900" marR="0" indent="-342900">
              <a:lnSpc>
                <a:spcPct val="115000"/>
              </a:lnSpc>
              <a:spcAft>
                <a:spcPts val="1200"/>
              </a:spcAft>
              <a:buFont typeface="Wingdings" panose="05000000000000000000" pitchFamily="2" charset="2"/>
              <a:buChar char="ü"/>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Our ministry partner, ReVision, will collect all donation, including clothes you would like to leave behind, before you leave. Then ReVision gives the donations directly to the pastor who KNOWS the real needs of the families in the community and the CHURCH can minister to those families and individuals with your donations</a:t>
            </a:r>
          </a:p>
          <a:p>
            <a:pPr marL="342900" marR="0" indent="-342900">
              <a:lnSpc>
                <a:spcPct val="115000"/>
              </a:lnSpc>
              <a:spcAft>
                <a:spcPts val="1200"/>
              </a:spcAft>
              <a:buFont typeface="Wingdings" panose="05000000000000000000" pitchFamily="2" charset="2"/>
              <a:buChar char="ü"/>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If you have a desire to make a monetary donation towards the project you worked on, that can be made through LoveServes.  LoveServes will work through the local coach working with that pastor to assess the progress of the project and make sure your gift is appropriately applied.</a:t>
            </a:r>
          </a:p>
        </p:txBody>
      </p:sp>
      <p:pic>
        <p:nvPicPr>
          <p:cNvPr id="2" name="Picture 4" descr="Home - LoveServes International">
            <a:extLst>
              <a:ext uri="{FF2B5EF4-FFF2-40B4-BE49-F238E27FC236}">
                <a16:creationId xmlns:a16="http://schemas.microsoft.com/office/drawing/2014/main" id="{87B1EDD0-EAAA-3633-07F2-17D5D5E9F24A}"/>
              </a:ext>
            </a:extLst>
          </p:cNvPr>
          <p:cNvPicPr>
            <a:picLocks noChangeAspect="1" noChangeArrowheads="1"/>
          </p:cNvPicPr>
          <p:nvPr/>
        </p:nvPicPr>
        <p:blipFill>
          <a:blip r:embed="rId3">
            <a:alphaModFix amt="10000"/>
            <a:extLst>
              <a:ext uri="{28A0092B-C50C-407E-A947-70E740481C1C}">
                <a14:useLocalDpi xmlns:a14="http://schemas.microsoft.com/office/drawing/2010/main" val="0"/>
              </a:ext>
            </a:extLst>
          </a:blip>
          <a:srcRect/>
          <a:stretch>
            <a:fillRect/>
          </a:stretch>
        </p:blipFill>
        <p:spPr bwMode="auto">
          <a:xfrm>
            <a:off x="6857544" y="139093"/>
            <a:ext cx="5334456" cy="139478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5FECB05-60E4-EA7A-E02E-6DF236417151}"/>
              </a:ext>
            </a:extLst>
          </p:cNvPr>
          <p:cNvSpPr txBox="1"/>
          <p:nvPr/>
        </p:nvSpPr>
        <p:spPr>
          <a:xfrm>
            <a:off x="292767" y="167826"/>
            <a:ext cx="6181858" cy="630750"/>
          </a:xfrm>
          <a:prstGeom prst="rect">
            <a:avLst/>
          </a:prstGeom>
          <a:noFill/>
        </p:spPr>
        <p:txBody>
          <a:bodyPr wrap="square">
            <a:spAutoFit/>
          </a:bodyPr>
          <a:lstStyle/>
          <a:p>
            <a:pPr marL="0" marR="0">
              <a:lnSpc>
                <a:spcPct val="115000"/>
              </a:lnSpc>
              <a:spcAft>
                <a:spcPts val="800"/>
              </a:spcAft>
              <a:buNone/>
            </a:pPr>
            <a:r>
              <a:rPr lang="en-US" sz="3200" b="1" kern="100" dirty="0">
                <a:effectLst/>
                <a:latin typeface="Aptos" panose="020B0004020202020204" pitchFamily="34" charset="0"/>
                <a:ea typeface="Aptos" panose="020B0004020202020204" pitchFamily="34" charset="0"/>
                <a:cs typeface="Times New Roman" panose="02020603050405020304" pitchFamily="18" charset="0"/>
              </a:rPr>
              <a:t>So … how should I give?</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1743176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hidden="1">
            <a:extLst>
              <a:ext uri="{FF2B5EF4-FFF2-40B4-BE49-F238E27FC236}">
                <a16:creationId xmlns:a16="http://schemas.microsoft.com/office/drawing/2014/main" id="{96D0EA48-2AF7-54E5-1ADA-052BE29AFD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70F75DD4-361A-458A-AB89-B72D7668433E}"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13</a:t>
            </a:fld>
            <a:endParaRPr kumimoji="0" lang="en-U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pic>
        <p:nvPicPr>
          <p:cNvPr id="1030" name="Picture 6">
            <a:extLst>
              <a:ext uri="{FF2B5EF4-FFF2-40B4-BE49-F238E27FC236}">
                <a16:creationId xmlns:a16="http://schemas.microsoft.com/office/drawing/2014/main" id="{3EBB53E2-AABA-4DBA-3CEF-F4A8EE764E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1C11D358-467B-B7D2-3688-D964E5822BCC}"/>
              </a:ext>
            </a:extLst>
          </p:cNvPr>
          <p:cNvGrpSpPr/>
          <p:nvPr/>
        </p:nvGrpSpPr>
        <p:grpSpPr>
          <a:xfrm>
            <a:off x="1076325" y="3783357"/>
            <a:ext cx="10347236" cy="2796546"/>
            <a:chOff x="1076325" y="3783357"/>
            <a:chExt cx="10347236" cy="2796546"/>
          </a:xfrm>
        </p:grpSpPr>
        <p:pic>
          <p:nvPicPr>
            <p:cNvPr id="5" name="Picture 4">
              <a:extLst>
                <a:ext uri="{FF2B5EF4-FFF2-40B4-BE49-F238E27FC236}">
                  <a16:creationId xmlns:a16="http://schemas.microsoft.com/office/drawing/2014/main" id="{0D278728-E53F-C146-5BBC-DB9E2889305A}"/>
                </a:ext>
              </a:extLst>
            </p:cNvPr>
            <p:cNvPicPr>
              <a:picLocks noChangeAspect="1"/>
            </p:cNvPicPr>
            <p:nvPr/>
          </p:nvPicPr>
          <p:blipFill>
            <a:blip r:embed="rId4"/>
            <a:stretch>
              <a:fillRect/>
            </a:stretch>
          </p:blipFill>
          <p:spPr>
            <a:xfrm>
              <a:off x="1076325" y="4005805"/>
              <a:ext cx="10347236" cy="2574098"/>
            </a:xfrm>
            <a:prstGeom prst="rect">
              <a:avLst/>
            </a:prstGeom>
          </p:spPr>
        </p:pic>
        <p:sp>
          <p:nvSpPr>
            <p:cNvPr id="6" name="TextBox 5">
              <a:extLst>
                <a:ext uri="{FF2B5EF4-FFF2-40B4-BE49-F238E27FC236}">
                  <a16:creationId xmlns:a16="http://schemas.microsoft.com/office/drawing/2014/main" id="{B934229F-EDEE-E192-837B-876A5571E177}"/>
                </a:ext>
              </a:extLst>
            </p:cNvPr>
            <p:cNvSpPr txBox="1"/>
            <p:nvPr/>
          </p:nvSpPr>
          <p:spPr>
            <a:xfrm>
              <a:off x="1326524" y="4692690"/>
              <a:ext cx="7473569" cy="1200329"/>
            </a:xfrm>
            <a:prstGeom prst="rect">
              <a:avLst/>
            </a:prstGeom>
            <a:noFill/>
          </p:spPr>
          <p:txBody>
            <a:bodyPr wrap="square" rtlCol="0">
              <a:spAutoFit/>
            </a:bodyPr>
            <a:lstStyle/>
            <a:p>
              <a:r>
                <a:rPr lang="en-US" sz="2400" dirty="0">
                  <a:latin typeface="Cooper Black" panose="0208090404030B020404" pitchFamily="18" charset="0"/>
                </a:rPr>
                <a:t>Let’s hear from a veteran Mission tripper on how they share their story or journey with God.</a:t>
              </a:r>
            </a:p>
          </p:txBody>
        </p:sp>
        <p:pic>
          <p:nvPicPr>
            <p:cNvPr id="8" name="Picture 7">
              <a:extLst>
                <a:ext uri="{FF2B5EF4-FFF2-40B4-BE49-F238E27FC236}">
                  <a16:creationId xmlns:a16="http://schemas.microsoft.com/office/drawing/2014/main" id="{3033885A-E017-3F21-7A1B-1DC9E97517A9}"/>
                </a:ext>
              </a:extLst>
            </p:cNvPr>
            <p:cNvPicPr>
              <a:picLocks noChangeAspect="1"/>
            </p:cNvPicPr>
            <p:nvPr/>
          </p:nvPicPr>
          <p:blipFill>
            <a:blip r:embed="rId5"/>
            <a:stretch>
              <a:fillRect/>
            </a:stretch>
          </p:blipFill>
          <p:spPr>
            <a:xfrm>
              <a:off x="8800093" y="3783357"/>
              <a:ext cx="884820" cy="1458344"/>
            </a:xfrm>
            <a:prstGeom prst="rect">
              <a:avLst/>
            </a:prstGeom>
          </p:spPr>
        </p:pic>
      </p:grpSp>
    </p:spTree>
    <p:extLst>
      <p:ext uri="{BB962C8B-B14F-4D97-AF65-F5344CB8AC3E}">
        <p14:creationId xmlns:p14="http://schemas.microsoft.com/office/powerpoint/2010/main" val="2472178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A7F916-DB73-7473-839A-0E90CC3B124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99A92CD-F782-EAD0-9CD9-90EBF0D1AF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B2FB1196-1EFE-3F9F-4845-C178963E6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01708B7-F019-357E-FA56-C4CDE4589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ABE3795-134A-BFB6-14B7-C2450C0F8532}"/>
              </a:ext>
            </a:extLst>
          </p:cNvPr>
          <p:cNvSpPr txBox="1"/>
          <p:nvPr/>
        </p:nvSpPr>
        <p:spPr>
          <a:xfrm>
            <a:off x="965201" y="1036674"/>
            <a:ext cx="4624230" cy="3514364"/>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6100" kern="1200" dirty="0">
                <a:solidFill>
                  <a:schemeClr val="tx1"/>
                </a:solidFill>
                <a:latin typeface="+mj-lt"/>
                <a:ea typeface="+mj-ea"/>
                <a:cs typeface="+mj-cs"/>
              </a:rPr>
              <a:t>Relationships through Languages</a:t>
            </a:r>
          </a:p>
        </p:txBody>
      </p:sp>
      <p:pic>
        <p:nvPicPr>
          <p:cNvPr id="4" name="Picture 4" descr="Home - LoveServes International">
            <a:extLst>
              <a:ext uri="{FF2B5EF4-FFF2-40B4-BE49-F238E27FC236}">
                <a16:creationId xmlns:a16="http://schemas.microsoft.com/office/drawing/2014/main" id="{DC639767-5498-6473-856F-0E2F40D6E3F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162193" y="2484364"/>
            <a:ext cx="4811872" cy="1399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241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B9C935-3A96-E44D-BBFD-A9C387467F5D}"/>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76CAE994-1B5E-63F4-2483-B164A2019097}"/>
              </a:ext>
            </a:extLst>
          </p:cNvPr>
          <p:cNvSpPr txBox="1"/>
          <p:nvPr/>
        </p:nvSpPr>
        <p:spPr>
          <a:xfrm>
            <a:off x="534470" y="259362"/>
            <a:ext cx="10044023" cy="87772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b="1" kern="1200" dirty="0">
                <a:solidFill>
                  <a:srgbClr val="FFFFFF"/>
                </a:solidFill>
                <a:latin typeface="+mj-lt"/>
                <a:ea typeface="+mj-ea"/>
                <a:cs typeface="+mj-cs"/>
              </a:rPr>
              <a:t>Verbal Communication:</a:t>
            </a:r>
          </a:p>
        </p:txBody>
      </p:sp>
      <p:graphicFrame>
        <p:nvGraphicFramePr>
          <p:cNvPr id="7" name="TextBox 2">
            <a:extLst>
              <a:ext uri="{FF2B5EF4-FFF2-40B4-BE49-F238E27FC236}">
                <a16:creationId xmlns:a16="http://schemas.microsoft.com/office/drawing/2014/main" id="{430DFCA9-75FB-7424-9F43-34CA5FF27FEB}"/>
              </a:ext>
            </a:extLst>
          </p:cNvPr>
          <p:cNvGraphicFramePr/>
          <p:nvPr>
            <p:extLst>
              <p:ext uri="{D42A27DB-BD31-4B8C-83A1-F6EECF244321}">
                <p14:modId xmlns:p14="http://schemas.microsoft.com/office/powerpoint/2010/main" val="3220437576"/>
              </p:ext>
            </p:extLst>
          </p:nvPr>
        </p:nvGraphicFramePr>
        <p:xfrm>
          <a:off x="231819" y="787729"/>
          <a:ext cx="12101848" cy="58191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55455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F0DCC097-1DB8-4B6D-85D0-6FBA0E1CA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Shape 67">
            <a:extLst>
              <a:ext uri="{FF2B5EF4-FFF2-40B4-BE49-F238E27FC236}">
                <a16:creationId xmlns:a16="http://schemas.microsoft.com/office/drawing/2014/main" id="{E0B58608-23C8-4441-994D-C6823EEE1D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2083506"/>
          </a:xfrm>
          <a:custGeom>
            <a:avLst/>
            <a:gdLst>
              <a:gd name="connsiteX0" fmla="*/ 0 w 12191999"/>
              <a:gd name="connsiteY0" fmla="*/ 0 h 2083506"/>
              <a:gd name="connsiteX1" fmla="*/ 9429748 w 12191999"/>
              <a:gd name="connsiteY1" fmla="*/ 0 h 2083506"/>
              <a:gd name="connsiteX2" fmla="*/ 9429748 w 12191999"/>
              <a:gd name="connsiteY2" fmla="*/ 1 h 2083506"/>
              <a:gd name="connsiteX3" fmla="*/ 12191999 w 12191999"/>
              <a:gd name="connsiteY3" fmla="*/ 1 h 2083506"/>
              <a:gd name="connsiteX4" fmla="*/ 12191999 w 12191999"/>
              <a:gd name="connsiteY4" fmla="*/ 1164372 h 2083506"/>
              <a:gd name="connsiteX5" fmla="*/ 12147852 w 12191999"/>
              <a:gd name="connsiteY5" fmla="*/ 1163783 h 2083506"/>
              <a:gd name="connsiteX6" fmla="*/ 11993604 w 12191999"/>
              <a:gd name="connsiteY6" fmla="*/ 1153496 h 2083506"/>
              <a:gd name="connsiteX7" fmla="*/ 11865319 w 12191999"/>
              <a:gd name="connsiteY7" fmla="*/ 1176624 h 2083506"/>
              <a:gd name="connsiteX8" fmla="*/ 11718353 w 12191999"/>
              <a:gd name="connsiteY8" fmla="*/ 1209136 h 2083506"/>
              <a:gd name="connsiteX9" fmla="*/ 11609067 w 12191999"/>
              <a:gd name="connsiteY9" fmla="*/ 1218512 h 2083506"/>
              <a:gd name="connsiteX10" fmla="*/ 11545958 w 12191999"/>
              <a:gd name="connsiteY10" fmla="*/ 1240430 h 2083506"/>
              <a:gd name="connsiteX11" fmla="*/ 11445770 w 12191999"/>
              <a:gd name="connsiteY11" fmla="*/ 1225780 h 2083506"/>
              <a:gd name="connsiteX12" fmla="*/ 11398842 w 12191999"/>
              <a:gd name="connsiteY12" fmla="*/ 1227250 h 2083506"/>
              <a:gd name="connsiteX13" fmla="*/ 11240093 w 12191999"/>
              <a:gd name="connsiteY13" fmla="*/ 1266797 h 2083506"/>
              <a:gd name="connsiteX14" fmla="*/ 11141364 w 12191999"/>
              <a:gd name="connsiteY14" fmla="*/ 1288059 h 2083506"/>
              <a:gd name="connsiteX15" fmla="*/ 11015396 w 12191999"/>
              <a:gd name="connsiteY15" fmla="*/ 1353104 h 2083506"/>
              <a:gd name="connsiteX16" fmla="*/ 10973905 w 12191999"/>
              <a:gd name="connsiteY16" fmla="*/ 1365109 h 2083506"/>
              <a:gd name="connsiteX17" fmla="*/ 10904858 w 12191999"/>
              <a:gd name="connsiteY17" fmla="*/ 1371966 h 2083506"/>
              <a:gd name="connsiteX18" fmla="*/ 10827883 w 12191999"/>
              <a:gd name="connsiteY18" fmla="*/ 1410270 h 2083506"/>
              <a:gd name="connsiteX19" fmla="*/ 10690996 w 12191999"/>
              <a:gd name="connsiteY19" fmla="*/ 1426394 h 2083506"/>
              <a:gd name="connsiteX20" fmla="*/ 10624461 w 12191999"/>
              <a:gd name="connsiteY20" fmla="*/ 1444283 h 2083506"/>
              <a:gd name="connsiteX21" fmla="*/ 10517208 w 12191999"/>
              <a:gd name="connsiteY21" fmla="*/ 1478947 h 2083506"/>
              <a:gd name="connsiteX22" fmla="*/ 10497937 w 12191999"/>
              <a:gd name="connsiteY22" fmla="*/ 1469831 h 2083506"/>
              <a:gd name="connsiteX23" fmla="*/ 10471201 w 12191999"/>
              <a:gd name="connsiteY23" fmla="*/ 1486037 h 2083506"/>
              <a:gd name="connsiteX24" fmla="*/ 10448263 w 12191999"/>
              <a:gd name="connsiteY24" fmla="*/ 1478223 h 2083506"/>
              <a:gd name="connsiteX25" fmla="*/ 10388089 w 12191999"/>
              <a:gd name="connsiteY25" fmla="*/ 1507175 h 2083506"/>
              <a:gd name="connsiteX26" fmla="*/ 10333720 w 12191999"/>
              <a:gd name="connsiteY26" fmla="*/ 1515848 h 2083506"/>
              <a:gd name="connsiteX27" fmla="*/ 10104338 w 12191999"/>
              <a:gd name="connsiteY27" fmla="*/ 1569424 h 2083506"/>
              <a:gd name="connsiteX28" fmla="*/ 9910445 w 12191999"/>
              <a:gd name="connsiteY28" fmla="*/ 1632275 h 2083506"/>
              <a:gd name="connsiteX29" fmla="*/ 9770872 w 12191999"/>
              <a:gd name="connsiteY29" fmla="*/ 1688088 h 2083506"/>
              <a:gd name="connsiteX30" fmla="*/ 9733849 w 12191999"/>
              <a:gd name="connsiteY30" fmla="*/ 1700034 h 2083506"/>
              <a:gd name="connsiteX31" fmla="*/ 9703714 w 12191999"/>
              <a:gd name="connsiteY31" fmla="*/ 1730093 h 2083506"/>
              <a:gd name="connsiteX32" fmla="*/ 9698351 w 12191999"/>
              <a:gd name="connsiteY32" fmla="*/ 1730377 h 2083506"/>
              <a:gd name="connsiteX33" fmla="*/ 9632895 w 12191999"/>
              <a:gd name="connsiteY33" fmla="*/ 1736363 h 2083506"/>
              <a:gd name="connsiteX34" fmla="*/ 9569107 w 12191999"/>
              <a:gd name="connsiteY34" fmla="*/ 1741010 h 2083506"/>
              <a:gd name="connsiteX35" fmla="*/ 9536451 w 12191999"/>
              <a:gd name="connsiteY35" fmla="*/ 1755120 h 2083506"/>
              <a:gd name="connsiteX36" fmla="*/ 9529385 w 12191999"/>
              <a:gd name="connsiteY36" fmla="*/ 1757515 h 2083506"/>
              <a:gd name="connsiteX37" fmla="*/ 9498527 w 12191999"/>
              <a:gd name="connsiteY37" fmla="*/ 1753117 h 2083506"/>
              <a:gd name="connsiteX38" fmla="*/ 9436642 w 12191999"/>
              <a:gd name="connsiteY38" fmla="*/ 1755478 h 2083506"/>
              <a:gd name="connsiteX39" fmla="*/ 9429748 w 12191999"/>
              <a:gd name="connsiteY39" fmla="*/ 1756317 h 2083506"/>
              <a:gd name="connsiteX40" fmla="*/ 9429748 w 12191999"/>
              <a:gd name="connsiteY40" fmla="*/ 1768745 h 2083506"/>
              <a:gd name="connsiteX41" fmla="*/ 9425802 w 12191999"/>
              <a:gd name="connsiteY41" fmla="*/ 1769273 h 2083506"/>
              <a:gd name="connsiteX42" fmla="*/ 9349763 w 12191999"/>
              <a:gd name="connsiteY42" fmla="*/ 1776107 h 2083506"/>
              <a:gd name="connsiteX43" fmla="*/ 9256503 w 12191999"/>
              <a:gd name="connsiteY43" fmla="*/ 1800699 h 2083506"/>
              <a:gd name="connsiteX44" fmla="*/ 9222873 w 12191999"/>
              <a:gd name="connsiteY44" fmla="*/ 1803003 h 2083506"/>
              <a:gd name="connsiteX45" fmla="*/ 9224095 w 12191999"/>
              <a:gd name="connsiteY45" fmla="*/ 1807355 h 2083506"/>
              <a:gd name="connsiteX46" fmla="*/ 9211603 w 12191999"/>
              <a:gd name="connsiteY46" fmla="*/ 1807675 h 2083506"/>
              <a:gd name="connsiteX47" fmla="*/ 9183719 w 12191999"/>
              <a:gd name="connsiteY47" fmla="*/ 1807781 h 2083506"/>
              <a:gd name="connsiteX48" fmla="*/ 9100221 w 12191999"/>
              <a:gd name="connsiteY48" fmla="*/ 1808989 h 2083506"/>
              <a:gd name="connsiteX49" fmla="*/ 9077439 w 12191999"/>
              <a:gd name="connsiteY49" fmla="*/ 1817333 h 2083506"/>
              <a:gd name="connsiteX50" fmla="*/ 9055889 w 12191999"/>
              <a:gd name="connsiteY50" fmla="*/ 1817464 h 2083506"/>
              <a:gd name="connsiteX51" fmla="*/ 8930912 w 12191999"/>
              <a:gd name="connsiteY51" fmla="*/ 1828648 h 2083506"/>
              <a:gd name="connsiteX52" fmla="*/ 8913729 w 12191999"/>
              <a:gd name="connsiteY52" fmla="*/ 1829483 h 2083506"/>
              <a:gd name="connsiteX53" fmla="*/ 8904423 w 12191999"/>
              <a:gd name="connsiteY53" fmla="*/ 1833234 h 2083506"/>
              <a:gd name="connsiteX54" fmla="*/ 8871099 w 12191999"/>
              <a:gd name="connsiteY54" fmla="*/ 1833979 h 2083506"/>
              <a:gd name="connsiteX55" fmla="*/ 8869557 w 12191999"/>
              <a:gd name="connsiteY55" fmla="*/ 1836113 h 2083506"/>
              <a:gd name="connsiteX56" fmla="*/ 8760021 w 12191999"/>
              <a:gd name="connsiteY56" fmla="*/ 1854442 h 2083506"/>
              <a:gd name="connsiteX57" fmla="*/ 8741254 w 12191999"/>
              <a:gd name="connsiteY57" fmla="*/ 1857469 h 2083506"/>
              <a:gd name="connsiteX58" fmla="*/ 8725039 w 12191999"/>
              <a:gd name="connsiteY58" fmla="*/ 1856552 h 2083506"/>
              <a:gd name="connsiteX59" fmla="*/ 8635265 w 12191999"/>
              <a:gd name="connsiteY59" fmla="*/ 1859168 h 2083506"/>
              <a:gd name="connsiteX60" fmla="*/ 8613911 w 12191999"/>
              <a:gd name="connsiteY60" fmla="*/ 1857561 h 2083506"/>
              <a:gd name="connsiteX61" fmla="*/ 8604931 w 12191999"/>
              <a:gd name="connsiteY61" fmla="*/ 1854170 h 2083506"/>
              <a:gd name="connsiteX62" fmla="*/ 8570171 w 12191999"/>
              <a:gd name="connsiteY62" fmla="*/ 1860579 h 2083506"/>
              <a:gd name="connsiteX63" fmla="*/ 8516537 w 12191999"/>
              <a:gd name="connsiteY63" fmla="*/ 1864971 h 2083506"/>
              <a:gd name="connsiteX64" fmla="*/ 8491046 w 12191999"/>
              <a:gd name="connsiteY64" fmla="*/ 1868141 h 2083506"/>
              <a:gd name="connsiteX65" fmla="*/ 8470478 w 12191999"/>
              <a:gd name="connsiteY65" fmla="*/ 1866216 h 2083506"/>
              <a:gd name="connsiteX66" fmla="*/ 8353433 w 12191999"/>
              <a:gd name="connsiteY66" fmla="*/ 1865729 h 2083506"/>
              <a:gd name="connsiteX67" fmla="*/ 8347675 w 12191999"/>
              <a:gd name="connsiteY67" fmla="*/ 1865075 h 2083506"/>
              <a:gd name="connsiteX68" fmla="*/ 8343939 w 12191999"/>
              <a:gd name="connsiteY68" fmla="*/ 1865677 h 2083506"/>
              <a:gd name="connsiteX69" fmla="*/ 8221566 w 12191999"/>
              <a:gd name="connsiteY69" fmla="*/ 1881148 h 2083506"/>
              <a:gd name="connsiteX70" fmla="*/ 8066095 w 12191999"/>
              <a:gd name="connsiteY70" fmla="*/ 1919902 h 2083506"/>
              <a:gd name="connsiteX71" fmla="*/ 8044849 w 12191999"/>
              <a:gd name="connsiteY71" fmla="*/ 1916308 h 2083506"/>
              <a:gd name="connsiteX72" fmla="*/ 8041142 w 12191999"/>
              <a:gd name="connsiteY72" fmla="*/ 1915506 h 2083506"/>
              <a:gd name="connsiteX73" fmla="*/ 8022159 w 12191999"/>
              <a:gd name="connsiteY73" fmla="*/ 1911521 h 2083506"/>
              <a:gd name="connsiteX74" fmla="*/ 7944932 w 12191999"/>
              <a:gd name="connsiteY74" fmla="*/ 1917265 h 2083506"/>
              <a:gd name="connsiteX75" fmla="*/ 7879011 w 12191999"/>
              <a:gd name="connsiteY75" fmla="*/ 1928570 h 2083506"/>
              <a:gd name="connsiteX76" fmla="*/ 7865529 w 12191999"/>
              <a:gd name="connsiteY76" fmla="*/ 1934399 h 2083506"/>
              <a:gd name="connsiteX77" fmla="*/ 7774801 w 12191999"/>
              <a:gd name="connsiteY77" fmla="*/ 1947969 h 2083506"/>
              <a:gd name="connsiteX78" fmla="*/ 7748398 w 12191999"/>
              <a:gd name="connsiteY78" fmla="*/ 1955982 h 2083506"/>
              <a:gd name="connsiteX79" fmla="*/ 7740684 w 12191999"/>
              <a:gd name="connsiteY79" fmla="*/ 1955717 h 2083506"/>
              <a:gd name="connsiteX80" fmla="*/ 7712976 w 12191999"/>
              <a:gd name="connsiteY80" fmla="*/ 1960442 h 2083506"/>
              <a:gd name="connsiteX81" fmla="*/ 7699956 w 12191999"/>
              <a:gd name="connsiteY81" fmla="*/ 1966104 h 2083506"/>
              <a:gd name="connsiteX82" fmla="*/ 7684158 w 12191999"/>
              <a:gd name="connsiteY82" fmla="*/ 1962927 h 2083506"/>
              <a:gd name="connsiteX83" fmla="*/ 7643109 w 12191999"/>
              <a:gd name="connsiteY83" fmla="*/ 1964400 h 2083506"/>
              <a:gd name="connsiteX84" fmla="*/ 7630180 w 12191999"/>
              <a:gd name="connsiteY84" fmla="*/ 1970266 h 2083506"/>
              <a:gd name="connsiteX85" fmla="*/ 7609131 w 12191999"/>
              <a:gd name="connsiteY85" fmla="*/ 1971774 h 2083506"/>
              <a:gd name="connsiteX86" fmla="*/ 7555555 w 12191999"/>
              <a:gd name="connsiteY86" fmla="*/ 1969491 h 2083506"/>
              <a:gd name="connsiteX87" fmla="*/ 7520919 w 12191999"/>
              <a:gd name="connsiteY87" fmla="*/ 1970177 h 2083506"/>
              <a:gd name="connsiteX88" fmla="*/ 7456258 w 12191999"/>
              <a:gd name="connsiteY88" fmla="*/ 1960468 h 2083506"/>
              <a:gd name="connsiteX89" fmla="*/ 7393047 w 12191999"/>
              <a:gd name="connsiteY89" fmla="*/ 1952408 h 2083506"/>
              <a:gd name="connsiteX90" fmla="*/ 7199912 w 12191999"/>
              <a:gd name="connsiteY90" fmla="*/ 1959913 h 2083506"/>
              <a:gd name="connsiteX91" fmla="*/ 7146774 w 12191999"/>
              <a:gd name="connsiteY91" fmla="*/ 1956641 h 2083506"/>
              <a:gd name="connsiteX92" fmla="*/ 7122244 w 12191999"/>
              <a:gd name="connsiteY92" fmla="*/ 1953891 h 2083506"/>
              <a:gd name="connsiteX93" fmla="*/ 7032241 w 12191999"/>
              <a:gd name="connsiteY93" fmla="*/ 1962723 h 2083506"/>
              <a:gd name="connsiteX94" fmla="*/ 6941492 w 12191999"/>
              <a:gd name="connsiteY94" fmla="*/ 1976868 h 2083506"/>
              <a:gd name="connsiteX95" fmla="*/ 6906514 w 12191999"/>
              <a:gd name="connsiteY95" fmla="*/ 1968589 h 2083506"/>
              <a:gd name="connsiteX96" fmla="*/ 6826395 w 12191999"/>
              <a:gd name="connsiteY96" fmla="*/ 1974141 h 2083506"/>
              <a:gd name="connsiteX97" fmla="*/ 6716431 w 12191999"/>
              <a:gd name="connsiteY97" fmla="*/ 2004297 h 2083506"/>
              <a:gd name="connsiteX98" fmla="*/ 6569607 w 12191999"/>
              <a:gd name="connsiteY98" fmla="*/ 2015496 h 2083506"/>
              <a:gd name="connsiteX99" fmla="*/ 6561430 w 12191999"/>
              <a:gd name="connsiteY99" fmla="*/ 2020996 h 2083506"/>
              <a:gd name="connsiteX100" fmla="*/ 6549371 w 12191999"/>
              <a:gd name="connsiteY100" fmla="*/ 2024747 h 2083506"/>
              <a:gd name="connsiteX101" fmla="*/ 6547040 w 12191999"/>
              <a:gd name="connsiteY101" fmla="*/ 2024474 h 2083506"/>
              <a:gd name="connsiteX102" fmla="*/ 6530482 w 12191999"/>
              <a:gd name="connsiteY102" fmla="*/ 2026659 h 2083506"/>
              <a:gd name="connsiteX103" fmla="*/ 6528565 w 12191999"/>
              <a:gd name="connsiteY103" fmla="*/ 2028600 h 2083506"/>
              <a:gd name="connsiteX104" fmla="*/ 6517741 w 12191999"/>
              <a:gd name="connsiteY104" fmla="*/ 2030558 h 2083506"/>
              <a:gd name="connsiteX105" fmla="*/ 6497855 w 12191999"/>
              <a:gd name="connsiteY105" fmla="*/ 2035650 h 2083506"/>
              <a:gd name="connsiteX106" fmla="*/ 6492785 w 12191999"/>
              <a:gd name="connsiteY106" fmla="*/ 2035444 h 2083506"/>
              <a:gd name="connsiteX107" fmla="*/ 6460692 w 12191999"/>
              <a:gd name="connsiteY107" fmla="*/ 2041321 h 2083506"/>
              <a:gd name="connsiteX108" fmla="*/ 6459609 w 12191999"/>
              <a:gd name="connsiteY108" fmla="*/ 2040851 h 2083506"/>
              <a:gd name="connsiteX109" fmla="*/ 6447765 w 12191999"/>
              <a:gd name="connsiteY109" fmla="*/ 2040102 h 2083506"/>
              <a:gd name="connsiteX110" fmla="*/ 6426590 w 12191999"/>
              <a:gd name="connsiteY110" fmla="*/ 2039928 h 2083506"/>
              <a:gd name="connsiteX111" fmla="*/ 6401693 w 12191999"/>
              <a:gd name="connsiteY111" fmla="*/ 2033537 h 2083506"/>
              <a:gd name="connsiteX112" fmla="*/ 6387141 w 12191999"/>
              <a:gd name="connsiteY112" fmla="*/ 2033161 h 2083506"/>
              <a:gd name="connsiteX113" fmla="*/ 6357846 w 12191999"/>
              <a:gd name="connsiteY113" fmla="*/ 2036782 h 2083506"/>
              <a:gd name="connsiteX114" fmla="*/ 6342914 w 12191999"/>
              <a:gd name="connsiteY114" fmla="*/ 2037585 h 2083506"/>
              <a:gd name="connsiteX115" fmla="*/ 6336300 w 12191999"/>
              <a:gd name="connsiteY115" fmla="*/ 2038781 h 2083506"/>
              <a:gd name="connsiteX116" fmla="*/ 6317178 w 12191999"/>
              <a:gd name="connsiteY116" fmla="*/ 2038968 h 2083506"/>
              <a:gd name="connsiteX117" fmla="*/ 6161427 w 12191999"/>
              <a:gd name="connsiteY117" fmla="*/ 2047338 h 2083506"/>
              <a:gd name="connsiteX118" fmla="*/ 6097339 w 12191999"/>
              <a:gd name="connsiteY118" fmla="*/ 2082438 h 2083506"/>
              <a:gd name="connsiteX119" fmla="*/ 6079059 w 12191999"/>
              <a:gd name="connsiteY119" fmla="*/ 2081299 h 2083506"/>
              <a:gd name="connsiteX120" fmla="*/ 5998439 w 12191999"/>
              <a:gd name="connsiteY120" fmla="*/ 2070958 h 2083506"/>
              <a:gd name="connsiteX121" fmla="*/ 5904290 w 12191999"/>
              <a:gd name="connsiteY121" fmla="*/ 2070255 h 2083506"/>
              <a:gd name="connsiteX122" fmla="*/ 5814867 w 12191999"/>
              <a:gd name="connsiteY122" fmla="*/ 2079032 h 2083506"/>
              <a:gd name="connsiteX123" fmla="*/ 5725743 w 12191999"/>
              <a:gd name="connsiteY123" fmla="*/ 2070558 h 2083506"/>
              <a:gd name="connsiteX124" fmla="*/ 5650546 w 12191999"/>
              <a:gd name="connsiteY124" fmla="*/ 2052412 h 2083506"/>
              <a:gd name="connsiteX125" fmla="*/ 5581284 w 12191999"/>
              <a:gd name="connsiteY125" fmla="*/ 2023175 h 2083506"/>
              <a:gd name="connsiteX126" fmla="*/ 5572593 w 12191999"/>
              <a:gd name="connsiteY126" fmla="*/ 2018391 h 2083506"/>
              <a:gd name="connsiteX127" fmla="*/ 5548580 w 12191999"/>
              <a:gd name="connsiteY127" fmla="*/ 2016951 h 2083506"/>
              <a:gd name="connsiteX128" fmla="*/ 5471173 w 12191999"/>
              <a:gd name="connsiteY128" fmla="*/ 2018786 h 2083506"/>
              <a:gd name="connsiteX129" fmla="*/ 5340320 w 12191999"/>
              <a:gd name="connsiteY129" fmla="*/ 2037611 h 2083506"/>
              <a:gd name="connsiteX130" fmla="*/ 5254376 w 12191999"/>
              <a:gd name="connsiteY130" fmla="*/ 2042928 h 2083506"/>
              <a:gd name="connsiteX131" fmla="*/ 5258035 w 12191999"/>
              <a:gd name="connsiteY131" fmla="*/ 2035649 h 2083506"/>
              <a:gd name="connsiteX132" fmla="*/ 5230622 w 12191999"/>
              <a:gd name="connsiteY132" fmla="*/ 2024576 h 2083506"/>
              <a:gd name="connsiteX133" fmla="*/ 5026203 w 12191999"/>
              <a:gd name="connsiteY133" fmla="*/ 2030162 h 2083506"/>
              <a:gd name="connsiteX134" fmla="*/ 4973988 w 12191999"/>
              <a:gd name="connsiteY134" fmla="*/ 2026668 h 2083506"/>
              <a:gd name="connsiteX135" fmla="*/ 4928030 w 12191999"/>
              <a:gd name="connsiteY135" fmla="*/ 2033642 h 2083506"/>
              <a:gd name="connsiteX136" fmla="*/ 4908970 w 12191999"/>
              <a:gd name="connsiteY136" fmla="*/ 2030033 h 2083506"/>
              <a:gd name="connsiteX137" fmla="*/ 4905679 w 12191999"/>
              <a:gd name="connsiteY137" fmla="*/ 2029300 h 2083506"/>
              <a:gd name="connsiteX138" fmla="*/ 4892525 w 12191999"/>
              <a:gd name="connsiteY138" fmla="*/ 2028768 h 2083506"/>
              <a:gd name="connsiteX139" fmla="*/ 4888818 w 12191999"/>
              <a:gd name="connsiteY139" fmla="*/ 2025619 h 2083506"/>
              <a:gd name="connsiteX140" fmla="*/ 4869018 w 12191999"/>
              <a:gd name="connsiteY140" fmla="*/ 2022668 h 2083506"/>
              <a:gd name="connsiteX141" fmla="*/ 4844804 w 12191999"/>
              <a:gd name="connsiteY141" fmla="*/ 2022527 h 2083506"/>
              <a:gd name="connsiteX142" fmla="*/ 4758778 w 12191999"/>
              <a:gd name="connsiteY142" fmla="*/ 2021694 h 2083506"/>
              <a:gd name="connsiteX143" fmla="*/ 4744748 w 12191999"/>
              <a:gd name="connsiteY143" fmla="*/ 2023396 h 2083506"/>
              <a:gd name="connsiteX144" fmla="*/ 4698956 w 12191999"/>
              <a:gd name="connsiteY144" fmla="*/ 2020558 h 2083506"/>
              <a:gd name="connsiteX145" fmla="*/ 4658147 w 12191999"/>
              <a:gd name="connsiteY145" fmla="*/ 2019920 h 2083506"/>
              <a:gd name="connsiteX146" fmla="*/ 4631706 w 12191999"/>
              <a:gd name="connsiteY146" fmla="*/ 2021274 h 2083506"/>
              <a:gd name="connsiteX147" fmla="*/ 4624776 w 12191999"/>
              <a:gd name="connsiteY147" fmla="*/ 2020152 h 2083506"/>
              <a:gd name="connsiteX148" fmla="*/ 4598150 w 12191999"/>
              <a:gd name="connsiteY148" fmla="*/ 2019429 h 2083506"/>
              <a:gd name="connsiteX149" fmla="*/ 4584588 w 12191999"/>
              <a:gd name="connsiteY149" fmla="*/ 2021092 h 2083506"/>
              <a:gd name="connsiteX150" fmla="*/ 4571203 w 12191999"/>
              <a:gd name="connsiteY150" fmla="*/ 2017263 h 2083506"/>
              <a:gd name="connsiteX151" fmla="*/ 4567930 w 12191999"/>
              <a:gd name="connsiteY151" fmla="*/ 2014458 h 2083506"/>
              <a:gd name="connsiteX152" fmla="*/ 4548984 w 12191999"/>
              <a:gd name="connsiteY152" fmla="*/ 2015717 h 2083506"/>
              <a:gd name="connsiteX153" fmla="*/ 4533451 w 12191999"/>
              <a:gd name="connsiteY153" fmla="*/ 2012976 h 2083506"/>
              <a:gd name="connsiteX154" fmla="*/ 4519910 w 12191999"/>
              <a:gd name="connsiteY154" fmla="*/ 2014768 h 2083506"/>
              <a:gd name="connsiteX155" fmla="*/ 4514290 w 12191999"/>
              <a:gd name="connsiteY155" fmla="*/ 2014364 h 2083506"/>
              <a:gd name="connsiteX156" fmla="*/ 4500320 w 12191999"/>
              <a:gd name="connsiteY156" fmla="*/ 2013007 h 2083506"/>
              <a:gd name="connsiteX157" fmla="*/ 4476219 w 12191999"/>
              <a:gd name="connsiteY157" fmla="*/ 2009993 h 2083506"/>
              <a:gd name="connsiteX158" fmla="*/ 4468701 w 12191999"/>
              <a:gd name="connsiteY158" fmla="*/ 2009574 h 2083506"/>
              <a:gd name="connsiteX159" fmla="*/ 4452333 w 12191999"/>
              <a:gd name="connsiteY159" fmla="*/ 2004964 h 2083506"/>
              <a:gd name="connsiteX160" fmla="*/ 4420644 w 12191999"/>
              <a:gd name="connsiteY160" fmla="*/ 2001021 h 2083506"/>
              <a:gd name="connsiteX161" fmla="*/ 4364856 w 12191999"/>
              <a:gd name="connsiteY161" fmla="*/ 1987267 h 2083506"/>
              <a:gd name="connsiteX162" fmla="*/ 4332062 w 12191999"/>
              <a:gd name="connsiteY162" fmla="*/ 1980703 h 2083506"/>
              <a:gd name="connsiteX163" fmla="*/ 4309876 w 12191999"/>
              <a:gd name="connsiteY163" fmla="*/ 1974653 h 2083506"/>
              <a:gd name="connsiteX164" fmla="*/ 4244391 w 12191999"/>
              <a:gd name="connsiteY164" fmla="*/ 1966109 h 2083506"/>
              <a:gd name="connsiteX165" fmla="*/ 4132071 w 12191999"/>
              <a:gd name="connsiteY165" fmla="*/ 1954813 h 2083506"/>
              <a:gd name="connsiteX166" fmla="*/ 4109069 w 12191999"/>
              <a:gd name="connsiteY166" fmla="*/ 1951778 h 2083506"/>
              <a:gd name="connsiteX167" fmla="*/ 4092908 w 12191999"/>
              <a:gd name="connsiteY167" fmla="*/ 1946662 h 2083506"/>
              <a:gd name="connsiteX168" fmla="*/ 4092306 w 12191999"/>
              <a:gd name="connsiteY168" fmla="*/ 1943291 h 2083506"/>
              <a:gd name="connsiteX169" fmla="*/ 4080234 w 12191999"/>
              <a:gd name="connsiteY169" fmla="*/ 1941219 h 2083506"/>
              <a:gd name="connsiteX170" fmla="*/ 4077778 w 12191999"/>
              <a:gd name="connsiteY170" fmla="*/ 1940145 h 2083506"/>
              <a:gd name="connsiteX171" fmla="*/ 4062936 w 12191999"/>
              <a:gd name="connsiteY171" fmla="*/ 1934506 h 2083506"/>
              <a:gd name="connsiteX172" fmla="*/ 4012506 w 12191999"/>
              <a:gd name="connsiteY172" fmla="*/ 1935475 h 2083506"/>
              <a:gd name="connsiteX173" fmla="*/ 3965880 w 12191999"/>
              <a:gd name="connsiteY173" fmla="*/ 1925968 h 2083506"/>
              <a:gd name="connsiteX174" fmla="*/ 3765338 w 12191999"/>
              <a:gd name="connsiteY174" fmla="*/ 1906649 h 2083506"/>
              <a:gd name="connsiteX175" fmla="*/ 3749493 w 12191999"/>
              <a:gd name="connsiteY175" fmla="*/ 1893071 h 2083506"/>
              <a:gd name="connsiteX176" fmla="*/ 3672704 w 12191999"/>
              <a:gd name="connsiteY176" fmla="*/ 1881383 h 2083506"/>
              <a:gd name="connsiteX177" fmla="*/ 3530082 w 12191999"/>
              <a:gd name="connsiteY177" fmla="*/ 1883187 h 2083506"/>
              <a:gd name="connsiteX178" fmla="*/ 3387664 w 12191999"/>
              <a:gd name="connsiteY178" fmla="*/ 1862579 h 2083506"/>
              <a:gd name="connsiteX179" fmla="*/ 3371681 w 12191999"/>
              <a:gd name="connsiteY179" fmla="*/ 1865293 h 2083506"/>
              <a:gd name="connsiteX180" fmla="*/ 3355305 w 12191999"/>
              <a:gd name="connsiteY180" fmla="*/ 1865842 h 2083506"/>
              <a:gd name="connsiteX181" fmla="*/ 3353790 w 12191999"/>
              <a:gd name="connsiteY181" fmla="*/ 1865158 h 2083506"/>
              <a:gd name="connsiteX182" fmla="*/ 3336210 w 12191999"/>
              <a:gd name="connsiteY182" fmla="*/ 1863564 h 2083506"/>
              <a:gd name="connsiteX183" fmla="*/ 3331381 w 12191999"/>
              <a:gd name="connsiteY183" fmla="*/ 1864716 h 2083506"/>
              <a:gd name="connsiteX184" fmla="*/ 3319012 w 12191999"/>
              <a:gd name="connsiteY184" fmla="*/ 1864093 h 2083506"/>
              <a:gd name="connsiteX185" fmla="*/ 3293818 w 12191999"/>
              <a:gd name="connsiteY185" fmla="*/ 1864135 h 2083506"/>
              <a:gd name="connsiteX186" fmla="*/ 3289881 w 12191999"/>
              <a:gd name="connsiteY186" fmla="*/ 1862954 h 2083506"/>
              <a:gd name="connsiteX187" fmla="*/ 3253090 w 12191999"/>
              <a:gd name="connsiteY187" fmla="*/ 1861164 h 2083506"/>
              <a:gd name="connsiteX188" fmla="*/ 3252949 w 12191999"/>
              <a:gd name="connsiteY188" fmla="*/ 1860574 h 2083506"/>
              <a:gd name="connsiteX189" fmla="*/ 3244187 w 12191999"/>
              <a:gd name="connsiteY189" fmla="*/ 1857604 h 2083506"/>
              <a:gd name="connsiteX190" fmla="*/ 3246570 w 12191999"/>
              <a:gd name="connsiteY190" fmla="*/ 1852946 h 2083506"/>
              <a:gd name="connsiteX191" fmla="*/ 3237810 w 12191999"/>
              <a:gd name="connsiteY191" fmla="*/ 1853064 h 2083506"/>
              <a:gd name="connsiteX192" fmla="*/ 3230822 w 12191999"/>
              <a:gd name="connsiteY192" fmla="*/ 1855474 h 2083506"/>
              <a:gd name="connsiteX193" fmla="*/ 3136549 w 12191999"/>
              <a:gd name="connsiteY193" fmla="*/ 1874037 h 2083506"/>
              <a:gd name="connsiteX194" fmla="*/ 2845754 w 12191999"/>
              <a:gd name="connsiteY194" fmla="*/ 1910932 h 2083506"/>
              <a:gd name="connsiteX195" fmla="*/ 2786878 w 12191999"/>
              <a:gd name="connsiteY195" fmla="*/ 1917162 h 2083506"/>
              <a:gd name="connsiteX196" fmla="*/ 2725298 w 12191999"/>
              <a:gd name="connsiteY196" fmla="*/ 1912340 h 2083506"/>
              <a:gd name="connsiteX197" fmla="*/ 2697754 w 12191999"/>
              <a:gd name="connsiteY197" fmla="*/ 1914863 h 2083506"/>
              <a:gd name="connsiteX198" fmla="*/ 2568063 w 12191999"/>
              <a:gd name="connsiteY198" fmla="*/ 1936283 h 2083506"/>
              <a:gd name="connsiteX199" fmla="*/ 2489784 w 12191999"/>
              <a:gd name="connsiteY199" fmla="*/ 1943720 h 2083506"/>
              <a:gd name="connsiteX200" fmla="*/ 2458978 w 12191999"/>
              <a:gd name="connsiteY200" fmla="*/ 1938095 h 2083506"/>
              <a:gd name="connsiteX201" fmla="*/ 2318712 w 12191999"/>
              <a:gd name="connsiteY201" fmla="*/ 1934474 h 2083506"/>
              <a:gd name="connsiteX202" fmla="*/ 2268709 w 12191999"/>
              <a:gd name="connsiteY202" fmla="*/ 1940521 h 2083506"/>
              <a:gd name="connsiteX203" fmla="*/ 2264080 w 12191999"/>
              <a:gd name="connsiteY203" fmla="*/ 1941232 h 2083506"/>
              <a:gd name="connsiteX204" fmla="*/ 2254684 w 12191999"/>
              <a:gd name="connsiteY204" fmla="*/ 1943524 h 2083506"/>
              <a:gd name="connsiteX205" fmla="*/ 2252523 w 12191999"/>
              <a:gd name="connsiteY205" fmla="*/ 1943004 h 2083506"/>
              <a:gd name="connsiteX206" fmla="*/ 2173350 w 12191999"/>
              <a:gd name="connsiteY206" fmla="*/ 1929202 h 2083506"/>
              <a:gd name="connsiteX207" fmla="*/ 2155266 w 12191999"/>
              <a:gd name="connsiteY207" fmla="*/ 1920267 h 2083506"/>
              <a:gd name="connsiteX208" fmla="*/ 2091013 w 12191999"/>
              <a:gd name="connsiteY208" fmla="*/ 1914631 h 2083506"/>
              <a:gd name="connsiteX209" fmla="*/ 2030712 w 12191999"/>
              <a:gd name="connsiteY209" fmla="*/ 1897690 h 2083506"/>
              <a:gd name="connsiteX210" fmla="*/ 1908838 w 12191999"/>
              <a:gd name="connsiteY210" fmla="*/ 1892222 h 2083506"/>
              <a:gd name="connsiteX211" fmla="*/ 1877796 w 12191999"/>
              <a:gd name="connsiteY211" fmla="*/ 1883887 h 2083506"/>
              <a:gd name="connsiteX212" fmla="*/ 1875824 w 12191999"/>
              <a:gd name="connsiteY212" fmla="*/ 1879265 h 2083506"/>
              <a:gd name="connsiteX213" fmla="*/ 1823048 w 12191999"/>
              <a:gd name="connsiteY213" fmla="*/ 1881064 h 2083506"/>
              <a:gd name="connsiteX214" fmla="*/ 1765736 w 12191999"/>
              <a:gd name="connsiteY214" fmla="*/ 1856578 h 2083506"/>
              <a:gd name="connsiteX215" fmla="*/ 1725669 w 12191999"/>
              <a:gd name="connsiteY215" fmla="*/ 1833744 h 2083506"/>
              <a:gd name="connsiteX216" fmla="*/ 1725216 w 12191999"/>
              <a:gd name="connsiteY216" fmla="*/ 1829447 h 2083506"/>
              <a:gd name="connsiteX217" fmla="*/ 1721485 w 12191999"/>
              <a:gd name="connsiteY217" fmla="*/ 1828960 h 2083506"/>
              <a:gd name="connsiteX218" fmla="*/ 1717786 w 12191999"/>
              <a:gd name="connsiteY218" fmla="*/ 1832224 h 2083506"/>
              <a:gd name="connsiteX219" fmla="*/ 1689907 w 12191999"/>
              <a:gd name="connsiteY219" fmla="*/ 1825425 h 2083506"/>
              <a:gd name="connsiteX220" fmla="*/ 1688093 w 12191999"/>
              <a:gd name="connsiteY220" fmla="*/ 1817391 h 2083506"/>
              <a:gd name="connsiteX221" fmla="*/ 1496789 w 12191999"/>
              <a:gd name="connsiteY221" fmla="*/ 1805297 h 2083506"/>
              <a:gd name="connsiteX222" fmla="*/ 1392839 w 12191999"/>
              <a:gd name="connsiteY222" fmla="*/ 1758649 h 2083506"/>
              <a:gd name="connsiteX223" fmla="*/ 1360872 w 12191999"/>
              <a:gd name="connsiteY223" fmla="*/ 1752441 h 2083506"/>
              <a:gd name="connsiteX224" fmla="*/ 1313885 w 12191999"/>
              <a:gd name="connsiteY224" fmla="*/ 1731785 h 2083506"/>
              <a:gd name="connsiteX225" fmla="*/ 1247665 w 12191999"/>
              <a:gd name="connsiteY225" fmla="*/ 1727765 h 2083506"/>
              <a:gd name="connsiteX226" fmla="*/ 1196850 w 12191999"/>
              <a:gd name="connsiteY226" fmla="*/ 1729622 h 2083506"/>
              <a:gd name="connsiteX227" fmla="*/ 1168728 w 12191999"/>
              <a:gd name="connsiteY227" fmla="*/ 1728550 h 2083506"/>
              <a:gd name="connsiteX228" fmla="*/ 1096918 w 12191999"/>
              <a:gd name="connsiteY228" fmla="*/ 1721485 h 2083506"/>
              <a:gd name="connsiteX229" fmla="*/ 1094082 w 12191999"/>
              <a:gd name="connsiteY229" fmla="*/ 1720113 h 2083506"/>
              <a:gd name="connsiteX230" fmla="*/ 1040782 w 12191999"/>
              <a:gd name="connsiteY230" fmla="*/ 1721762 h 2083506"/>
              <a:gd name="connsiteX231" fmla="*/ 955980 w 12191999"/>
              <a:gd name="connsiteY231" fmla="*/ 1719289 h 2083506"/>
              <a:gd name="connsiteX232" fmla="*/ 926108 w 12191999"/>
              <a:gd name="connsiteY232" fmla="*/ 1715917 h 2083506"/>
              <a:gd name="connsiteX233" fmla="*/ 876049 w 12191999"/>
              <a:gd name="connsiteY233" fmla="*/ 1710422 h 2083506"/>
              <a:gd name="connsiteX234" fmla="*/ 839194 w 12191999"/>
              <a:gd name="connsiteY234" fmla="*/ 1700176 h 2083506"/>
              <a:gd name="connsiteX235" fmla="*/ 797112 w 12191999"/>
              <a:gd name="connsiteY235" fmla="*/ 1698014 h 2083506"/>
              <a:gd name="connsiteX236" fmla="*/ 786610 w 12191999"/>
              <a:gd name="connsiteY236" fmla="*/ 1705455 h 2083506"/>
              <a:gd name="connsiteX237" fmla="*/ 741833 w 12191999"/>
              <a:gd name="connsiteY237" fmla="*/ 1700566 h 2083506"/>
              <a:gd name="connsiteX238" fmla="*/ 673985 w 12191999"/>
              <a:gd name="connsiteY238" fmla="*/ 1692278 h 2083506"/>
              <a:gd name="connsiteX239" fmla="*/ 634665 w 12191999"/>
              <a:gd name="connsiteY239" fmla="*/ 1689550 h 2083506"/>
              <a:gd name="connsiteX240" fmla="*/ 527471 w 12191999"/>
              <a:gd name="connsiteY240" fmla="*/ 1679869 h 2083506"/>
              <a:gd name="connsiteX241" fmla="*/ 420260 w 12191999"/>
              <a:gd name="connsiteY241" fmla="*/ 1668475 h 2083506"/>
              <a:gd name="connsiteX242" fmla="*/ 357630 w 12191999"/>
              <a:gd name="connsiteY242" fmla="*/ 1652142 h 2083506"/>
              <a:gd name="connsiteX243" fmla="*/ 269407 w 12191999"/>
              <a:gd name="connsiteY243" fmla="*/ 1643812 h 2083506"/>
              <a:gd name="connsiteX244" fmla="*/ 254769 w 12191999"/>
              <a:gd name="connsiteY244" fmla="*/ 1641013 h 2083506"/>
              <a:gd name="connsiteX245" fmla="*/ 150763 w 12191999"/>
              <a:gd name="connsiteY245" fmla="*/ 1628143 h 2083506"/>
              <a:gd name="connsiteX246" fmla="*/ 29133 w 12191999"/>
              <a:gd name="connsiteY246" fmla="*/ 1626172 h 2083506"/>
              <a:gd name="connsiteX247" fmla="*/ 0 w 12191999"/>
              <a:gd name="connsiteY247" fmla="*/ 1619589 h 208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2191999" h="2083506">
                <a:moveTo>
                  <a:pt x="0" y="0"/>
                </a:moveTo>
                <a:lnTo>
                  <a:pt x="9429748" y="0"/>
                </a:lnTo>
                <a:lnTo>
                  <a:pt x="9429748" y="1"/>
                </a:lnTo>
                <a:lnTo>
                  <a:pt x="12191999" y="1"/>
                </a:lnTo>
                <a:lnTo>
                  <a:pt x="12191999" y="1164372"/>
                </a:lnTo>
                <a:lnTo>
                  <a:pt x="12147852" y="1163783"/>
                </a:lnTo>
                <a:cubicBezTo>
                  <a:pt x="12063101" y="1189107"/>
                  <a:pt x="12045020" y="1156925"/>
                  <a:pt x="11993604" y="1153496"/>
                </a:cubicBezTo>
                <a:cubicBezTo>
                  <a:pt x="11954216" y="1165241"/>
                  <a:pt x="11911195" y="1167350"/>
                  <a:pt x="11865319" y="1176624"/>
                </a:cubicBezTo>
                <a:cubicBezTo>
                  <a:pt x="11822513" y="1184682"/>
                  <a:pt x="11766915" y="1201558"/>
                  <a:pt x="11718353" y="1209136"/>
                </a:cubicBezTo>
                <a:cubicBezTo>
                  <a:pt x="11675379" y="1217463"/>
                  <a:pt x="11638007" y="1216639"/>
                  <a:pt x="11609067" y="1218512"/>
                </a:cubicBezTo>
                <a:cubicBezTo>
                  <a:pt x="11597582" y="1221322"/>
                  <a:pt x="11554280" y="1243577"/>
                  <a:pt x="11545958" y="1240430"/>
                </a:cubicBezTo>
                <a:lnTo>
                  <a:pt x="11445770" y="1225780"/>
                </a:lnTo>
                <a:cubicBezTo>
                  <a:pt x="11425543" y="1230782"/>
                  <a:pt x="11413740" y="1222096"/>
                  <a:pt x="11398842" y="1227250"/>
                </a:cubicBezTo>
                <a:cubicBezTo>
                  <a:pt x="11367060" y="1233093"/>
                  <a:pt x="11269285" y="1263712"/>
                  <a:pt x="11240093" y="1266797"/>
                </a:cubicBezTo>
                <a:cubicBezTo>
                  <a:pt x="11197297" y="1273685"/>
                  <a:pt x="11181311" y="1272682"/>
                  <a:pt x="11141364" y="1288059"/>
                </a:cubicBezTo>
                <a:cubicBezTo>
                  <a:pt x="11099891" y="1305386"/>
                  <a:pt x="11051533" y="1319157"/>
                  <a:pt x="11015396" y="1353104"/>
                </a:cubicBezTo>
                <a:cubicBezTo>
                  <a:pt x="11009424" y="1362217"/>
                  <a:pt x="10992328" y="1361966"/>
                  <a:pt x="10973905" y="1365109"/>
                </a:cubicBezTo>
                <a:cubicBezTo>
                  <a:pt x="10955482" y="1368254"/>
                  <a:pt x="10907369" y="1372817"/>
                  <a:pt x="10904858" y="1371966"/>
                </a:cubicBezTo>
                <a:cubicBezTo>
                  <a:pt x="10880521" y="1379494"/>
                  <a:pt x="10873670" y="1399734"/>
                  <a:pt x="10827883" y="1410270"/>
                </a:cubicBezTo>
                <a:cubicBezTo>
                  <a:pt x="10790248" y="1415655"/>
                  <a:pt x="10724899" y="1420726"/>
                  <a:pt x="10690996" y="1426394"/>
                </a:cubicBezTo>
                <a:cubicBezTo>
                  <a:pt x="10676463" y="1423331"/>
                  <a:pt x="10634514" y="1436908"/>
                  <a:pt x="10624461" y="1444283"/>
                </a:cubicBezTo>
                <a:cubicBezTo>
                  <a:pt x="10601952" y="1468442"/>
                  <a:pt x="10536224" y="1460228"/>
                  <a:pt x="10517208" y="1478947"/>
                </a:cubicBezTo>
                <a:cubicBezTo>
                  <a:pt x="10509508" y="1482271"/>
                  <a:pt x="10505833" y="1468818"/>
                  <a:pt x="10497937" y="1469831"/>
                </a:cubicBezTo>
                <a:lnTo>
                  <a:pt x="10471201" y="1486037"/>
                </a:lnTo>
                <a:lnTo>
                  <a:pt x="10448263" y="1478223"/>
                </a:lnTo>
                <a:lnTo>
                  <a:pt x="10388089" y="1507175"/>
                </a:lnTo>
                <a:cubicBezTo>
                  <a:pt x="10350285" y="1513081"/>
                  <a:pt x="10383281" y="1526586"/>
                  <a:pt x="10333720" y="1515848"/>
                </a:cubicBezTo>
                <a:cubicBezTo>
                  <a:pt x="10286428" y="1526223"/>
                  <a:pt x="10174884" y="1550019"/>
                  <a:pt x="10104338" y="1569424"/>
                </a:cubicBezTo>
                <a:cubicBezTo>
                  <a:pt x="10066963" y="1581564"/>
                  <a:pt x="9967395" y="1605712"/>
                  <a:pt x="9910445" y="1632275"/>
                </a:cubicBezTo>
                <a:cubicBezTo>
                  <a:pt x="9856131" y="1644130"/>
                  <a:pt x="9831118" y="1689967"/>
                  <a:pt x="9770872" y="1688088"/>
                </a:cubicBezTo>
                <a:cubicBezTo>
                  <a:pt x="9769882" y="1691843"/>
                  <a:pt x="9737016" y="1697044"/>
                  <a:pt x="9733849" y="1700034"/>
                </a:cubicBezTo>
                <a:lnTo>
                  <a:pt x="9703714" y="1730093"/>
                </a:lnTo>
                <a:lnTo>
                  <a:pt x="9698351" y="1730377"/>
                </a:lnTo>
                <a:lnTo>
                  <a:pt x="9632895" y="1736363"/>
                </a:lnTo>
                <a:lnTo>
                  <a:pt x="9569107" y="1741010"/>
                </a:lnTo>
                <a:cubicBezTo>
                  <a:pt x="9558961" y="1745882"/>
                  <a:pt x="9548028" y="1750646"/>
                  <a:pt x="9536451" y="1755120"/>
                </a:cubicBezTo>
                <a:lnTo>
                  <a:pt x="9529385" y="1757515"/>
                </a:lnTo>
                <a:lnTo>
                  <a:pt x="9498527" y="1753117"/>
                </a:lnTo>
                <a:lnTo>
                  <a:pt x="9436642" y="1755478"/>
                </a:lnTo>
                <a:lnTo>
                  <a:pt x="9429748" y="1756317"/>
                </a:lnTo>
                <a:lnTo>
                  <a:pt x="9429748" y="1768745"/>
                </a:lnTo>
                <a:lnTo>
                  <a:pt x="9425802" y="1769273"/>
                </a:lnTo>
                <a:cubicBezTo>
                  <a:pt x="9390751" y="1773262"/>
                  <a:pt x="9371406" y="1773457"/>
                  <a:pt x="9349763" y="1776107"/>
                </a:cubicBezTo>
                <a:cubicBezTo>
                  <a:pt x="9314721" y="1782260"/>
                  <a:pt x="9277650" y="1796217"/>
                  <a:pt x="9256503" y="1800699"/>
                </a:cubicBezTo>
                <a:lnTo>
                  <a:pt x="9222873" y="1803003"/>
                </a:lnTo>
                <a:lnTo>
                  <a:pt x="9224095" y="1807355"/>
                </a:lnTo>
                <a:lnTo>
                  <a:pt x="9211603" y="1807675"/>
                </a:lnTo>
                <a:lnTo>
                  <a:pt x="9183719" y="1807781"/>
                </a:lnTo>
                <a:cubicBezTo>
                  <a:pt x="9166319" y="1808439"/>
                  <a:pt x="9117935" y="1807396"/>
                  <a:pt x="9100221" y="1808989"/>
                </a:cubicBezTo>
                <a:cubicBezTo>
                  <a:pt x="9095111" y="1813630"/>
                  <a:pt x="9087224" y="1816160"/>
                  <a:pt x="9077439" y="1817333"/>
                </a:cubicBezTo>
                <a:lnTo>
                  <a:pt x="9055889" y="1817464"/>
                </a:lnTo>
                <a:lnTo>
                  <a:pt x="8930912" y="1828648"/>
                </a:lnTo>
                <a:lnTo>
                  <a:pt x="8913729" y="1829483"/>
                </a:lnTo>
                <a:lnTo>
                  <a:pt x="8904423" y="1833234"/>
                </a:lnTo>
                <a:cubicBezTo>
                  <a:pt x="8897319" y="1833982"/>
                  <a:pt x="8876911" y="1833498"/>
                  <a:pt x="8871099" y="1833979"/>
                </a:cubicBezTo>
                <a:lnTo>
                  <a:pt x="8869557" y="1836113"/>
                </a:lnTo>
                <a:cubicBezTo>
                  <a:pt x="8851043" y="1839524"/>
                  <a:pt x="8781405" y="1850882"/>
                  <a:pt x="8760021" y="1854442"/>
                </a:cubicBezTo>
                <a:cubicBezTo>
                  <a:pt x="8755749" y="1851161"/>
                  <a:pt x="8746183" y="1856343"/>
                  <a:pt x="8741254" y="1857469"/>
                </a:cubicBezTo>
                <a:cubicBezTo>
                  <a:pt x="8740491" y="1855259"/>
                  <a:pt x="8728559" y="1854585"/>
                  <a:pt x="8725039" y="1856552"/>
                </a:cubicBezTo>
                <a:cubicBezTo>
                  <a:pt x="8641157" y="1867333"/>
                  <a:pt x="8683145" y="1845054"/>
                  <a:pt x="8635265" y="1859168"/>
                </a:cubicBezTo>
                <a:cubicBezTo>
                  <a:pt x="8626795" y="1860103"/>
                  <a:pt x="8619931" y="1859212"/>
                  <a:pt x="8613911" y="1857561"/>
                </a:cubicBezTo>
                <a:lnTo>
                  <a:pt x="8604931" y="1854170"/>
                </a:lnTo>
                <a:lnTo>
                  <a:pt x="8570171" y="1860579"/>
                </a:lnTo>
                <a:cubicBezTo>
                  <a:pt x="8553049" y="1862813"/>
                  <a:pt x="8535028" y="1864294"/>
                  <a:pt x="8516537" y="1864971"/>
                </a:cubicBezTo>
                <a:cubicBezTo>
                  <a:pt x="8512388" y="1860455"/>
                  <a:pt x="8497874" y="1866870"/>
                  <a:pt x="8491046" y="1868141"/>
                </a:cubicBezTo>
                <a:cubicBezTo>
                  <a:pt x="8490975" y="1865191"/>
                  <a:pt x="8475847" y="1863778"/>
                  <a:pt x="8470478" y="1866216"/>
                </a:cubicBezTo>
                <a:cubicBezTo>
                  <a:pt x="8357654" y="1876758"/>
                  <a:pt x="8421139" y="1849210"/>
                  <a:pt x="8353433" y="1865729"/>
                </a:cubicBezTo>
                <a:lnTo>
                  <a:pt x="8347675" y="1865075"/>
                </a:lnTo>
                <a:lnTo>
                  <a:pt x="8343939" y="1865677"/>
                </a:lnTo>
                <a:cubicBezTo>
                  <a:pt x="8309852" y="1870841"/>
                  <a:pt x="8272587" y="1875809"/>
                  <a:pt x="8221566" y="1881148"/>
                </a:cubicBezTo>
                <a:cubicBezTo>
                  <a:pt x="8158043" y="1892960"/>
                  <a:pt x="8095547" y="1914042"/>
                  <a:pt x="8066095" y="1919902"/>
                </a:cubicBezTo>
                <a:cubicBezTo>
                  <a:pt x="8058949" y="1919234"/>
                  <a:pt x="8051921" y="1917862"/>
                  <a:pt x="8044849" y="1916308"/>
                </a:cubicBezTo>
                <a:lnTo>
                  <a:pt x="8041142" y="1915506"/>
                </a:lnTo>
                <a:lnTo>
                  <a:pt x="8022159" y="1911521"/>
                </a:lnTo>
                <a:lnTo>
                  <a:pt x="7944932" y="1917265"/>
                </a:lnTo>
                <a:lnTo>
                  <a:pt x="7879011" y="1928570"/>
                </a:lnTo>
                <a:lnTo>
                  <a:pt x="7865529" y="1934399"/>
                </a:lnTo>
                <a:lnTo>
                  <a:pt x="7774801" y="1947969"/>
                </a:lnTo>
                <a:lnTo>
                  <a:pt x="7748398" y="1955982"/>
                </a:lnTo>
                <a:lnTo>
                  <a:pt x="7740684" y="1955717"/>
                </a:lnTo>
                <a:cubicBezTo>
                  <a:pt x="7728362" y="1958584"/>
                  <a:pt x="7714099" y="1968442"/>
                  <a:pt x="7712976" y="1960442"/>
                </a:cubicBezTo>
                <a:lnTo>
                  <a:pt x="7699956" y="1966104"/>
                </a:lnTo>
                <a:lnTo>
                  <a:pt x="7684158" y="1962927"/>
                </a:lnTo>
                <a:cubicBezTo>
                  <a:pt x="7674684" y="1962643"/>
                  <a:pt x="7652105" y="1963177"/>
                  <a:pt x="7643109" y="1964400"/>
                </a:cubicBezTo>
                <a:lnTo>
                  <a:pt x="7630180" y="1970266"/>
                </a:lnTo>
                <a:lnTo>
                  <a:pt x="7609131" y="1971774"/>
                </a:lnTo>
                <a:cubicBezTo>
                  <a:pt x="7596694" y="1971644"/>
                  <a:pt x="7570258" y="1969757"/>
                  <a:pt x="7555555" y="1969491"/>
                </a:cubicBezTo>
                <a:cubicBezTo>
                  <a:pt x="7541460" y="1966540"/>
                  <a:pt x="7530571" y="1964848"/>
                  <a:pt x="7520919" y="1970177"/>
                </a:cubicBezTo>
                <a:cubicBezTo>
                  <a:pt x="7500295" y="1966884"/>
                  <a:pt x="7480780" y="1949401"/>
                  <a:pt x="7456258" y="1960468"/>
                </a:cubicBezTo>
                <a:cubicBezTo>
                  <a:pt x="7434946" y="1957506"/>
                  <a:pt x="7435772" y="1952500"/>
                  <a:pt x="7393047" y="1952408"/>
                </a:cubicBezTo>
                <a:cubicBezTo>
                  <a:pt x="7356520" y="1952860"/>
                  <a:pt x="7236307" y="1958626"/>
                  <a:pt x="7199912" y="1959913"/>
                </a:cubicBezTo>
                <a:cubicBezTo>
                  <a:pt x="7176501" y="1959942"/>
                  <a:pt x="7160098" y="1958343"/>
                  <a:pt x="7146774" y="1956641"/>
                </a:cubicBezTo>
                <a:lnTo>
                  <a:pt x="7122244" y="1953891"/>
                </a:lnTo>
                <a:lnTo>
                  <a:pt x="7032241" y="1962723"/>
                </a:lnTo>
                <a:cubicBezTo>
                  <a:pt x="6997214" y="1965198"/>
                  <a:pt x="6963725" y="1968396"/>
                  <a:pt x="6941492" y="1976868"/>
                </a:cubicBezTo>
                <a:cubicBezTo>
                  <a:pt x="6947015" y="1970398"/>
                  <a:pt x="6923088" y="1965379"/>
                  <a:pt x="6906514" y="1968589"/>
                </a:cubicBezTo>
                <a:cubicBezTo>
                  <a:pt x="6925890" y="1943204"/>
                  <a:pt x="6840983" y="1991464"/>
                  <a:pt x="6826395" y="1974141"/>
                </a:cubicBezTo>
                <a:cubicBezTo>
                  <a:pt x="6825676" y="1990223"/>
                  <a:pt x="6751393" y="2017492"/>
                  <a:pt x="6716431" y="2004297"/>
                </a:cubicBezTo>
                <a:cubicBezTo>
                  <a:pt x="6663167" y="2007518"/>
                  <a:pt x="6625450" y="2020811"/>
                  <a:pt x="6569607" y="2015496"/>
                </a:cubicBezTo>
                <a:cubicBezTo>
                  <a:pt x="6567874" y="2017648"/>
                  <a:pt x="6565034" y="2019449"/>
                  <a:pt x="6561430" y="2020996"/>
                </a:cubicBezTo>
                <a:lnTo>
                  <a:pt x="6549371" y="2024747"/>
                </a:lnTo>
                <a:lnTo>
                  <a:pt x="6547040" y="2024474"/>
                </a:lnTo>
                <a:cubicBezTo>
                  <a:pt x="6537882" y="2024425"/>
                  <a:pt x="6533193" y="2025332"/>
                  <a:pt x="6530482" y="2026659"/>
                </a:cubicBezTo>
                <a:lnTo>
                  <a:pt x="6528565" y="2028600"/>
                </a:lnTo>
                <a:lnTo>
                  <a:pt x="6517741" y="2030558"/>
                </a:lnTo>
                <a:lnTo>
                  <a:pt x="6497855" y="2035650"/>
                </a:lnTo>
                <a:lnTo>
                  <a:pt x="6492785" y="2035444"/>
                </a:lnTo>
                <a:lnTo>
                  <a:pt x="6460692" y="2041321"/>
                </a:lnTo>
                <a:lnTo>
                  <a:pt x="6459609" y="2040851"/>
                </a:lnTo>
                <a:cubicBezTo>
                  <a:pt x="6456451" y="2039933"/>
                  <a:pt x="6452734" y="2039508"/>
                  <a:pt x="6447765" y="2040102"/>
                </a:cubicBezTo>
                <a:cubicBezTo>
                  <a:pt x="6446007" y="2031126"/>
                  <a:pt x="6441093" y="2037380"/>
                  <a:pt x="6426590" y="2039928"/>
                </a:cubicBezTo>
                <a:cubicBezTo>
                  <a:pt x="6423606" y="2033241"/>
                  <a:pt x="6413230" y="2032925"/>
                  <a:pt x="6401693" y="2033537"/>
                </a:cubicBezTo>
                <a:lnTo>
                  <a:pt x="6387141" y="2033161"/>
                </a:lnTo>
                <a:lnTo>
                  <a:pt x="6357846" y="2036782"/>
                </a:lnTo>
                <a:lnTo>
                  <a:pt x="6342914" y="2037585"/>
                </a:lnTo>
                <a:lnTo>
                  <a:pt x="6336300" y="2038781"/>
                </a:lnTo>
                <a:lnTo>
                  <a:pt x="6317178" y="2038968"/>
                </a:lnTo>
                <a:lnTo>
                  <a:pt x="6161427" y="2047338"/>
                </a:lnTo>
                <a:cubicBezTo>
                  <a:pt x="6147824" y="2057658"/>
                  <a:pt x="6118908" y="2077615"/>
                  <a:pt x="6097339" y="2082438"/>
                </a:cubicBezTo>
                <a:cubicBezTo>
                  <a:pt x="6090149" y="2084046"/>
                  <a:pt x="6083776" y="2083972"/>
                  <a:pt x="6079059" y="2081299"/>
                </a:cubicBezTo>
                <a:cubicBezTo>
                  <a:pt x="6063900" y="2082334"/>
                  <a:pt x="6011621" y="2084537"/>
                  <a:pt x="5998439" y="2070958"/>
                </a:cubicBezTo>
                <a:cubicBezTo>
                  <a:pt x="5976443" y="2071759"/>
                  <a:pt x="5925514" y="2069780"/>
                  <a:pt x="5904290" y="2070255"/>
                </a:cubicBezTo>
                <a:cubicBezTo>
                  <a:pt x="5871515" y="2066244"/>
                  <a:pt x="5843986" y="2088249"/>
                  <a:pt x="5814867" y="2079032"/>
                </a:cubicBezTo>
                <a:cubicBezTo>
                  <a:pt x="5792003" y="2070559"/>
                  <a:pt x="5750009" y="2076273"/>
                  <a:pt x="5725743" y="2070558"/>
                </a:cubicBezTo>
                <a:cubicBezTo>
                  <a:pt x="5716432" y="2058355"/>
                  <a:pt x="5667424" y="2047322"/>
                  <a:pt x="5650546" y="2052412"/>
                </a:cubicBezTo>
                <a:cubicBezTo>
                  <a:pt x="5614627" y="2046084"/>
                  <a:pt x="5608108" y="2028306"/>
                  <a:pt x="5581284" y="2023175"/>
                </a:cubicBezTo>
                <a:lnTo>
                  <a:pt x="5572593" y="2018391"/>
                </a:lnTo>
                <a:lnTo>
                  <a:pt x="5548580" y="2016951"/>
                </a:lnTo>
                <a:cubicBezTo>
                  <a:pt x="5523726" y="2017783"/>
                  <a:pt x="5498337" y="2019663"/>
                  <a:pt x="5471173" y="2018786"/>
                </a:cubicBezTo>
                <a:cubicBezTo>
                  <a:pt x="5447687" y="2003020"/>
                  <a:pt x="5353807" y="2022324"/>
                  <a:pt x="5340320" y="2037611"/>
                </a:cubicBezTo>
                <a:cubicBezTo>
                  <a:pt x="5340015" y="2024215"/>
                  <a:pt x="5271937" y="2042455"/>
                  <a:pt x="5254376" y="2042928"/>
                </a:cubicBezTo>
                <a:cubicBezTo>
                  <a:pt x="5248522" y="2043086"/>
                  <a:pt x="5248281" y="2041270"/>
                  <a:pt x="5258035" y="2035649"/>
                </a:cubicBezTo>
                <a:cubicBezTo>
                  <a:pt x="5239374" y="2037214"/>
                  <a:pt x="5220112" y="2030252"/>
                  <a:pt x="5230622" y="2024576"/>
                </a:cubicBezTo>
                <a:cubicBezTo>
                  <a:pt x="5173932" y="2036724"/>
                  <a:pt x="5090262" y="2024645"/>
                  <a:pt x="5026203" y="2030162"/>
                </a:cubicBezTo>
                <a:cubicBezTo>
                  <a:pt x="4991280" y="2016814"/>
                  <a:pt x="5010212" y="2029164"/>
                  <a:pt x="4973988" y="2026668"/>
                </a:cubicBezTo>
                <a:cubicBezTo>
                  <a:pt x="4983896" y="2038955"/>
                  <a:pt x="4930012" y="2019774"/>
                  <a:pt x="4928030" y="2033642"/>
                </a:cubicBezTo>
                <a:cubicBezTo>
                  <a:pt x="4921501" y="2032748"/>
                  <a:pt x="4915238" y="2031445"/>
                  <a:pt x="4908970" y="2030033"/>
                </a:cubicBezTo>
                <a:lnTo>
                  <a:pt x="4905679" y="2029300"/>
                </a:lnTo>
                <a:lnTo>
                  <a:pt x="4892525" y="2028768"/>
                </a:lnTo>
                <a:lnTo>
                  <a:pt x="4888818" y="2025619"/>
                </a:lnTo>
                <a:lnTo>
                  <a:pt x="4869018" y="2022668"/>
                </a:lnTo>
                <a:cubicBezTo>
                  <a:pt x="4861602" y="2022028"/>
                  <a:pt x="4853622" y="2021880"/>
                  <a:pt x="4844804" y="2022527"/>
                </a:cubicBezTo>
                <a:cubicBezTo>
                  <a:pt x="4823110" y="2028022"/>
                  <a:pt x="4789330" y="2021287"/>
                  <a:pt x="4758778" y="2021694"/>
                </a:cubicBezTo>
                <a:lnTo>
                  <a:pt x="4744748" y="2023396"/>
                </a:lnTo>
                <a:lnTo>
                  <a:pt x="4698956" y="2020558"/>
                </a:lnTo>
                <a:cubicBezTo>
                  <a:pt x="4685921" y="2020008"/>
                  <a:pt x="4672392" y="2019718"/>
                  <a:pt x="4658147" y="2019920"/>
                </a:cubicBezTo>
                <a:lnTo>
                  <a:pt x="4631706" y="2021274"/>
                </a:lnTo>
                <a:lnTo>
                  <a:pt x="4624776" y="2020152"/>
                </a:lnTo>
                <a:cubicBezTo>
                  <a:pt x="4612703" y="2020277"/>
                  <a:pt x="4596727" y="2024226"/>
                  <a:pt x="4598150" y="2019429"/>
                </a:cubicBezTo>
                <a:lnTo>
                  <a:pt x="4584588" y="2021092"/>
                </a:lnTo>
                <a:lnTo>
                  <a:pt x="4571203" y="2017263"/>
                </a:lnTo>
                <a:cubicBezTo>
                  <a:pt x="4569736" y="2016374"/>
                  <a:pt x="4568633" y="2015427"/>
                  <a:pt x="4567930" y="2014458"/>
                </a:cubicBezTo>
                <a:lnTo>
                  <a:pt x="4548984" y="2015717"/>
                </a:lnTo>
                <a:lnTo>
                  <a:pt x="4533451" y="2012976"/>
                </a:lnTo>
                <a:lnTo>
                  <a:pt x="4519910" y="2014768"/>
                </a:lnTo>
                <a:lnTo>
                  <a:pt x="4514290" y="2014364"/>
                </a:lnTo>
                <a:lnTo>
                  <a:pt x="4500320" y="2013007"/>
                </a:lnTo>
                <a:cubicBezTo>
                  <a:pt x="4493159" y="2012056"/>
                  <a:pt x="4485144" y="2010910"/>
                  <a:pt x="4476219" y="2009993"/>
                </a:cubicBezTo>
                <a:lnTo>
                  <a:pt x="4468701" y="2009574"/>
                </a:lnTo>
                <a:lnTo>
                  <a:pt x="4452333" y="2004964"/>
                </a:lnTo>
                <a:cubicBezTo>
                  <a:pt x="4440422" y="2001479"/>
                  <a:pt x="4431048" y="1999130"/>
                  <a:pt x="4420644" y="2001021"/>
                </a:cubicBezTo>
                <a:cubicBezTo>
                  <a:pt x="4402911" y="1996519"/>
                  <a:pt x="4390524" y="1983900"/>
                  <a:pt x="4364856" y="1987267"/>
                </a:cubicBezTo>
                <a:cubicBezTo>
                  <a:pt x="4372645" y="1981550"/>
                  <a:pt x="4336350" y="1986575"/>
                  <a:pt x="4332062" y="1980703"/>
                </a:cubicBezTo>
                <a:cubicBezTo>
                  <a:pt x="4330083" y="1975974"/>
                  <a:pt x="4318612" y="1976397"/>
                  <a:pt x="4309876" y="1974653"/>
                </a:cubicBezTo>
                <a:cubicBezTo>
                  <a:pt x="4303650" y="1969824"/>
                  <a:pt x="4259693" y="1965414"/>
                  <a:pt x="4244391" y="1966109"/>
                </a:cubicBezTo>
                <a:cubicBezTo>
                  <a:pt x="4201255" y="1970914"/>
                  <a:pt x="4166558" y="1951471"/>
                  <a:pt x="4132071" y="1954813"/>
                </a:cubicBezTo>
                <a:cubicBezTo>
                  <a:pt x="4123041" y="1954358"/>
                  <a:pt x="4115554" y="1953263"/>
                  <a:pt x="4109069" y="1951778"/>
                </a:cubicBezTo>
                <a:lnTo>
                  <a:pt x="4092908" y="1946662"/>
                </a:lnTo>
                <a:cubicBezTo>
                  <a:pt x="4092707" y="1945539"/>
                  <a:pt x="4092506" y="1944415"/>
                  <a:pt x="4092306" y="1943291"/>
                </a:cubicBezTo>
                <a:lnTo>
                  <a:pt x="4080234" y="1941219"/>
                </a:lnTo>
                <a:lnTo>
                  <a:pt x="4077778" y="1940145"/>
                </a:lnTo>
                <a:cubicBezTo>
                  <a:pt x="4073105" y="1938081"/>
                  <a:pt x="4068339" y="1936119"/>
                  <a:pt x="4062936" y="1934506"/>
                </a:cubicBezTo>
                <a:cubicBezTo>
                  <a:pt x="4048082" y="1947155"/>
                  <a:pt x="4014523" y="1922869"/>
                  <a:pt x="4012506" y="1935475"/>
                </a:cubicBezTo>
                <a:cubicBezTo>
                  <a:pt x="3980228" y="1928812"/>
                  <a:pt x="3986775" y="1942559"/>
                  <a:pt x="3965880" y="1925968"/>
                </a:cubicBezTo>
                <a:cubicBezTo>
                  <a:pt x="3899515" y="1923414"/>
                  <a:pt x="3830855" y="1902158"/>
                  <a:pt x="3765338" y="1906649"/>
                </a:cubicBezTo>
                <a:cubicBezTo>
                  <a:pt x="3780686" y="1902635"/>
                  <a:pt x="3768784" y="1893856"/>
                  <a:pt x="3749493" y="1893071"/>
                </a:cubicBezTo>
                <a:cubicBezTo>
                  <a:pt x="3807776" y="1876857"/>
                  <a:pt x="3656400" y="1898030"/>
                  <a:pt x="3672704" y="1881383"/>
                </a:cubicBezTo>
                <a:cubicBezTo>
                  <a:pt x="3645532" y="1893973"/>
                  <a:pt x="3537791" y="1900656"/>
                  <a:pt x="3530082" y="1883187"/>
                </a:cubicBezTo>
                <a:cubicBezTo>
                  <a:pt x="3479808" y="1875044"/>
                  <a:pt x="3426017" y="1877998"/>
                  <a:pt x="3387664" y="1862579"/>
                </a:cubicBezTo>
                <a:cubicBezTo>
                  <a:pt x="3382649" y="1863935"/>
                  <a:pt x="3377277" y="1864791"/>
                  <a:pt x="3371681" y="1865293"/>
                </a:cubicBezTo>
                <a:lnTo>
                  <a:pt x="3355305" y="1865842"/>
                </a:lnTo>
                <a:lnTo>
                  <a:pt x="3353790" y="1865158"/>
                </a:lnTo>
                <a:cubicBezTo>
                  <a:pt x="3346144" y="1863282"/>
                  <a:pt x="3340687" y="1863057"/>
                  <a:pt x="3336210" y="1863564"/>
                </a:cubicBezTo>
                <a:lnTo>
                  <a:pt x="3331381" y="1864716"/>
                </a:lnTo>
                <a:lnTo>
                  <a:pt x="3319012" y="1864093"/>
                </a:lnTo>
                <a:lnTo>
                  <a:pt x="3293818" y="1864135"/>
                </a:lnTo>
                <a:lnTo>
                  <a:pt x="3289881" y="1862954"/>
                </a:lnTo>
                <a:lnTo>
                  <a:pt x="3253090" y="1861164"/>
                </a:lnTo>
                <a:cubicBezTo>
                  <a:pt x="3253042" y="1860968"/>
                  <a:pt x="3252996" y="1860771"/>
                  <a:pt x="3252949" y="1860574"/>
                </a:cubicBezTo>
                <a:cubicBezTo>
                  <a:pt x="3251799" y="1859213"/>
                  <a:pt x="3249368" y="1858131"/>
                  <a:pt x="3244187" y="1857604"/>
                </a:cubicBezTo>
                <a:cubicBezTo>
                  <a:pt x="3250860" y="1853873"/>
                  <a:pt x="3250577" y="1852999"/>
                  <a:pt x="3246570" y="1852946"/>
                </a:cubicBezTo>
                <a:lnTo>
                  <a:pt x="3237810" y="1853064"/>
                </a:lnTo>
                <a:lnTo>
                  <a:pt x="3230822" y="1855474"/>
                </a:lnTo>
                <a:cubicBezTo>
                  <a:pt x="3206812" y="1862286"/>
                  <a:pt x="3176733" y="1868865"/>
                  <a:pt x="3136549" y="1874037"/>
                </a:cubicBezTo>
                <a:cubicBezTo>
                  <a:pt x="3081163" y="1880168"/>
                  <a:pt x="2902557" y="1900580"/>
                  <a:pt x="2845754" y="1910932"/>
                </a:cubicBezTo>
                <a:cubicBezTo>
                  <a:pt x="2860822" y="1944376"/>
                  <a:pt x="2813389" y="1905358"/>
                  <a:pt x="2786878" y="1917162"/>
                </a:cubicBezTo>
                <a:cubicBezTo>
                  <a:pt x="2766803" y="1917398"/>
                  <a:pt x="2741628" y="1915886"/>
                  <a:pt x="2725298" y="1912340"/>
                </a:cubicBezTo>
                <a:cubicBezTo>
                  <a:pt x="2716680" y="1911427"/>
                  <a:pt x="2707572" y="1911972"/>
                  <a:pt x="2697754" y="1914863"/>
                </a:cubicBezTo>
                <a:cubicBezTo>
                  <a:pt x="2667185" y="1939014"/>
                  <a:pt x="2622149" y="1926211"/>
                  <a:pt x="2568063" y="1936283"/>
                </a:cubicBezTo>
                <a:cubicBezTo>
                  <a:pt x="2552625" y="1932001"/>
                  <a:pt x="2502682" y="1953378"/>
                  <a:pt x="2489784" y="1943720"/>
                </a:cubicBezTo>
                <a:cubicBezTo>
                  <a:pt x="2478524" y="1943155"/>
                  <a:pt x="2467418" y="1949411"/>
                  <a:pt x="2458978" y="1938095"/>
                </a:cubicBezTo>
                <a:cubicBezTo>
                  <a:pt x="2417552" y="1934639"/>
                  <a:pt x="2366376" y="1931293"/>
                  <a:pt x="2318712" y="1934474"/>
                </a:cubicBezTo>
                <a:cubicBezTo>
                  <a:pt x="2296029" y="1936526"/>
                  <a:pt x="2282069" y="1938434"/>
                  <a:pt x="2268709" y="1940521"/>
                </a:cubicBezTo>
                <a:lnTo>
                  <a:pt x="2264080" y="1941232"/>
                </a:lnTo>
                <a:lnTo>
                  <a:pt x="2254684" y="1943524"/>
                </a:lnTo>
                <a:lnTo>
                  <a:pt x="2252523" y="1943004"/>
                </a:lnTo>
                <a:lnTo>
                  <a:pt x="2173350" y="1929202"/>
                </a:lnTo>
                <a:lnTo>
                  <a:pt x="2155266" y="1920267"/>
                </a:lnTo>
                <a:lnTo>
                  <a:pt x="2091013" y="1914631"/>
                </a:lnTo>
                <a:cubicBezTo>
                  <a:pt x="2033357" y="1920614"/>
                  <a:pt x="2070513" y="1905065"/>
                  <a:pt x="2030712" y="1897690"/>
                </a:cubicBezTo>
                <a:cubicBezTo>
                  <a:pt x="1994539" y="1893055"/>
                  <a:pt x="1958569" y="1883188"/>
                  <a:pt x="1908838" y="1892222"/>
                </a:cubicBezTo>
                <a:cubicBezTo>
                  <a:pt x="1897236" y="1896147"/>
                  <a:pt x="1883338" y="1892415"/>
                  <a:pt x="1877796" y="1883887"/>
                </a:cubicBezTo>
                <a:cubicBezTo>
                  <a:pt x="1876842" y="1882419"/>
                  <a:pt x="1876177" y="1880863"/>
                  <a:pt x="1875824" y="1879265"/>
                </a:cubicBezTo>
                <a:cubicBezTo>
                  <a:pt x="1843474" y="1887199"/>
                  <a:pt x="1841511" y="1873818"/>
                  <a:pt x="1823048" y="1881064"/>
                </a:cubicBezTo>
                <a:cubicBezTo>
                  <a:pt x="1792640" y="1872164"/>
                  <a:pt x="1782358" y="1850450"/>
                  <a:pt x="1765736" y="1856578"/>
                </a:cubicBezTo>
                <a:cubicBezTo>
                  <a:pt x="1753024" y="1849107"/>
                  <a:pt x="1745932" y="1828316"/>
                  <a:pt x="1725669" y="1833744"/>
                </a:cubicBezTo>
                <a:cubicBezTo>
                  <a:pt x="1727428" y="1831405"/>
                  <a:pt x="1726953" y="1830157"/>
                  <a:pt x="1725216" y="1829447"/>
                </a:cubicBezTo>
                <a:lnTo>
                  <a:pt x="1721485" y="1828960"/>
                </a:lnTo>
                <a:lnTo>
                  <a:pt x="1717786" y="1832224"/>
                </a:lnTo>
                <a:cubicBezTo>
                  <a:pt x="1703445" y="1843277"/>
                  <a:pt x="1706547" y="1827935"/>
                  <a:pt x="1689907" y="1825425"/>
                </a:cubicBezTo>
                <a:cubicBezTo>
                  <a:pt x="1682338" y="1823445"/>
                  <a:pt x="1685181" y="1820226"/>
                  <a:pt x="1688093" y="1817391"/>
                </a:cubicBezTo>
                <a:lnTo>
                  <a:pt x="1496789" y="1805297"/>
                </a:lnTo>
                <a:cubicBezTo>
                  <a:pt x="1463551" y="1793913"/>
                  <a:pt x="1426345" y="1786892"/>
                  <a:pt x="1392839" y="1758649"/>
                </a:cubicBezTo>
                <a:cubicBezTo>
                  <a:pt x="1386461" y="1750573"/>
                  <a:pt x="1374031" y="1756918"/>
                  <a:pt x="1360872" y="1752441"/>
                </a:cubicBezTo>
                <a:cubicBezTo>
                  <a:pt x="1347711" y="1747963"/>
                  <a:pt x="1332751" y="1735898"/>
                  <a:pt x="1313885" y="1731785"/>
                </a:cubicBezTo>
                <a:cubicBezTo>
                  <a:pt x="1281989" y="1726305"/>
                  <a:pt x="1256405" y="1739744"/>
                  <a:pt x="1247665" y="1727765"/>
                </a:cubicBezTo>
                <a:cubicBezTo>
                  <a:pt x="1231363" y="1728538"/>
                  <a:pt x="1209120" y="1742556"/>
                  <a:pt x="1196850" y="1729622"/>
                </a:cubicBezTo>
                <a:cubicBezTo>
                  <a:pt x="1195195" y="1740224"/>
                  <a:pt x="1178147" y="1721561"/>
                  <a:pt x="1168728" y="1728550"/>
                </a:cubicBezTo>
                <a:cubicBezTo>
                  <a:pt x="1152073" y="1727193"/>
                  <a:pt x="1122804" y="1725926"/>
                  <a:pt x="1096918" y="1721485"/>
                </a:cubicBezTo>
                <a:lnTo>
                  <a:pt x="1094082" y="1720113"/>
                </a:lnTo>
                <a:lnTo>
                  <a:pt x="1040782" y="1721762"/>
                </a:lnTo>
                <a:cubicBezTo>
                  <a:pt x="987172" y="1722352"/>
                  <a:pt x="1023272" y="1708707"/>
                  <a:pt x="955980" y="1719289"/>
                </a:cubicBezTo>
                <a:cubicBezTo>
                  <a:pt x="948995" y="1714208"/>
                  <a:pt x="940521" y="1713816"/>
                  <a:pt x="926108" y="1715917"/>
                </a:cubicBezTo>
                <a:cubicBezTo>
                  <a:pt x="900077" y="1715834"/>
                  <a:pt x="902688" y="1703436"/>
                  <a:pt x="876049" y="1710422"/>
                </a:cubicBezTo>
                <a:cubicBezTo>
                  <a:pt x="881084" y="1703830"/>
                  <a:pt x="826830" y="1706893"/>
                  <a:pt x="839194" y="1700176"/>
                </a:cubicBezTo>
                <a:cubicBezTo>
                  <a:pt x="822548" y="1693764"/>
                  <a:pt x="813674" y="1703628"/>
                  <a:pt x="797112" y="1698014"/>
                </a:cubicBezTo>
                <a:cubicBezTo>
                  <a:pt x="778195" y="1696418"/>
                  <a:pt x="807647" y="1705364"/>
                  <a:pt x="786610" y="1705455"/>
                </a:cubicBezTo>
                <a:cubicBezTo>
                  <a:pt x="761170" y="1704357"/>
                  <a:pt x="760599" y="1716610"/>
                  <a:pt x="741833" y="1700566"/>
                </a:cubicBezTo>
                <a:lnTo>
                  <a:pt x="673985" y="1692278"/>
                </a:lnTo>
                <a:cubicBezTo>
                  <a:pt x="658515" y="1695829"/>
                  <a:pt x="646395" y="1693620"/>
                  <a:pt x="634665" y="1689550"/>
                </a:cubicBezTo>
                <a:cubicBezTo>
                  <a:pt x="599149" y="1689690"/>
                  <a:pt x="567176" y="1683160"/>
                  <a:pt x="527471" y="1679869"/>
                </a:cubicBezTo>
                <a:cubicBezTo>
                  <a:pt x="484099" y="1683240"/>
                  <a:pt x="462693" y="1671949"/>
                  <a:pt x="420260" y="1668475"/>
                </a:cubicBezTo>
                <a:cubicBezTo>
                  <a:pt x="377482" y="1677390"/>
                  <a:pt x="393500" y="1652730"/>
                  <a:pt x="357630" y="1652142"/>
                </a:cubicBezTo>
                <a:cubicBezTo>
                  <a:pt x="298692" y="1659518"/>
                  <a:pt x="359631" y="1643849"/>
                  <a:pt x="269407" y="1643812"/>
                </a:cubicBezTo>
                <a:cubicBezTo>
                  <a:pt x="264204" y="1645215"/>
                  <a:pt x="253436" y="1643159"/>
                  <a:pt x="254769" y="1641013"/>
                </a:cubicBezTo>
                <a:cubicBezTo>
                  <a:pt x="234996" y="1641090"/>
                  <a:pt x="179093" y="1626583"/>
                  <a:pt x="150763" y="1628143"/>
                </a:cubicBezTo>
                <a:cubicBezTo>
                  <a:pt x="96232" y="1619954"/>
                  <a:pt x="68845" y="1629422"/>
                  <a:pt x="29133" y="1626172"/>
                </a:cubicBezTo>
                <a:lnTo>
                  <a:pt x="0" y="1619589"/>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9729FF8B-9D3F-DE82-5D64-14CA425D4DA3}"/>
              </a:ext>
            </a:extLst>
          </p:cNvPr>
          <p:cNvSpPr txBox="1"/>
          <p:nvPr/>
        </p:nvSpPr>
        <p:spPr>
          <a:xfrm>
            <a:off x="264998" y="90152"/>
            <a:ext cx="3163775" cy="817403"/>
          </a:xfrm>
          <a:prstGeom prst="rect">
            <a:avLst/>
          </a:prstGeom>
        </p:spPr>
        <p:txBody>
          <a:bodyPr vert="horz" lIns="91440" tIns="45720" rIns="91440" bIns="45720" rtlCol="0" anchor="b">
            <a:normAutofit/>
          </a:bodyPr>
          <a:lstStyle/>
          <a:p>
            <a:pPr marL="0" marR="0" algn="ctr">
              <a:lnSpc>
                <a:spcPct val="90000"/>
              </a:lnSpc>
              <a:spcBef>
                <a:spcPct val="0"/>
              </a:spcBef>
              <a:spcAft>
                <a:spcPts val="800"/>
              </a:spcAft>
            </a:pPr>
            <a:r>
              <a:rPr lang="en-US" sz="3600" b="1" kern="1200" dirty="0">
                <a:solidFill>
                  <a:schemeClr val="tx1"/>
                </a:solidFill>
                <a:effectLst/>
                <a:latin typeface="+mj-lt"/>
                <a:ea typeface="+mj-ea"/>
                <a:cs typeface="+mj-cs"/>
              </a:rPr>
              <a:t>Let’s Practice!</a:t>
            </a:r>
          </a:p>
        </p:txBody>
      </p:sp>
      <p:graphicFrame>
        <p:nvGraphicFramePr>
          <p:cNvPr id="7" name="Table 6">
            <a:extLst>
              <a:ext uri="{FF2B5EF4-FFF2-40B4-BE49-F238E27FC236}">
                <a16:creationId xmlns:a16="http://schemas.microsoft.com/office/drawing/2014/main" id="{19643B94-C232-C7DE-DD33-06878FEB4C02}"/>
              </a:ext>
            </a:extLst>
          </p:cNvPr>
          <p:cNvGraphicFramePr>
            <a:graphicFrameLocks noGrp="1"/>
          </p:cNvGraphicFramePr>
          <p:nvPr>
            <p:extLst>
              <p:ext uri="{D42A27DB-BD31-4B8C-83A1-F6EECF244321}">
                <p14:modId xmlns:p14="http://schemas.microsoft.com/office/powerpoint/2010/main" val="3537953872"/>
              </p:ext>
            </p:extLst>
          </p:nvPr>
        </p:nvGraphicFramePr>
        <p:xfrm>
          <a:off x="1017431" y="2140585"/>
          <a:ext cx="10354614" cy="4492035"/>
        </p:xfrm>
        <a:graphic>
          <a:graphicData uri="http://schemas.openxmlformats.org/drawingml/2006/table">
            <a:tbl>
              <a:tblPr firstRow="1" bandRow="1">
                <a:tableStyleId>{5C22544A-7EE6-4342-B048-85BDC9FD1C3A}</a:tableStyleId>
              </a:tblPr>
              <a:tblGrid>
                <a:gridCol w="5054282">
                  <a:extLst>
                    <a:ext uri="{9D8B030D-6E8A-4147-A177-3AD203B41FA5}">
                      <a16:colId xmlns:a16="http://schemas.microsoft.com/office/drawing/2014/main" val="1247163909"/>
                    </a:ext>
                  </a:extLst>
                </a:gridCol>
                <a:gridCol w="5300332">
                  <a:extLst>
                    <a:ext uri="{9D8B030D-6E8A-4147-A177-3AD203B41FA5}">
                      <a16:colId xmlns:a16="http://schemas.microsoft.com/office/drawing/2014/main" val="1095542765"/>
                    </a:ext>
                  </a:extLst>
                </a:gridCol>
              </a:tblGrid>
              <a:tr h="499115">
                <a:tc>
                  <a:txBody>
                    <a:bodyPr/>
                    <a:lstStyle/>
                    <a:p>
                      <a:r>
                        <a:rPr lang="en-US" sz="2300"/>
                        <a:t>SPANISH</a:t>
                      </a:r>
                    </a:p>
                  </a:txBody>
                  <a:tcPr marL="54753" marR="54753" marT="27375" marB="27375"/>
                </a:tc>
                <a:tc>
                  <a:txBody>
                    <a:bodyPr/>
                    <a:lstStyle/>
                    <a:p>
                      <a:r>
                        <a:rPr lang="en-US" sz="2300" dirty="0"/>
                        <a:t>ENGLISH</a:t>
                      </a:r>
                    </a:p>
                  </a:txBody>
                  <a:tcPr marL="54753" marR="54753" marT="27375" marB="27375"/>
                </a:tc>
                <a:extLst>
                  <a:ext uri="{0D108BD9-81ED-4DB2-BD59-A6C34878D82A}">
                    <a16:rowId xmlns:a16="http://schemas.microsoft.com/office/drawing/2014/main" val="1542021995"/>
                  </a:ext>
                </a:extLst>
              </a:tr>
              <a:tr h="499115">
                <a:tc>
                  <a:txBody>
                    <a:bodyPr/>
                    <a:lstStyle/>
                    <a:p>
                      <a:r>
                        <a:rPr lang="en-US" sz="2300" kern="100">
                          <a:effectLst/>
                          <a:latin typeface="Aptos" panose="020B0004020202020204" pitchFamily="34" charset="0"/>
                          <a:ea typeface="Aptos" panose="020B0004020202020204" pitchFamily="34" charset="0"/>
                          <a:cs typeface="Times New Roman" panose="02020603050405020304" pitchFamily="18" charset="0"/>
                        </a:rPr>
                        <a:t>Hola </a:t>
                      </a:r>
                      <a:endParaRPr lang="en-US" sz="2300"/>
                    </a:p>
                  </a:txBody>
                  <a:tcPr marL="54753" marR="54753" marT="27375" marB="2737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kern="100">
                          <a:effectLst/>
                          <a:latin typeface="Aptos" panose="020B0004020202020204" pitchFamily="34" charset="0"/>
                          <a:ea typeface="Aptos" panose="020B0004020202020204" pitchFamily="34" charset="0"/>
                          <a:cs typeface="Times New Roman" panose="02020603050405020304" pitchFamily="18" charset="0"/>
                        </a:rPr>
                        <a:t>Hello</a:t>
                      </a:r>
                    </a:p>
                  </a:txBody>
                  <a:tcPr marL="54753" marR="54753" marT="27375" marB="27375"/>
                </a:tc>
                <a:extLst>
                  <a:ext uri="{0D108BD9-81ED-4DB2-BD59-A6C34878D82A}">
                    <a16:rowId xmlns:a16="http://schemas.microsoft.com/office/drawing/2014/main" val="3463614145"/>
                  </a:ext>
                </a:extLst>
              </a:tr>
              <a:tr h="499115">
                <a:tc>
                  <a:txBody>
                    <a:bodyPr/>
                    <a:lstStyle/>
                    <a:p>
                      <a:r>
                        <a:rPr lang="en-US" sz="2300" kern="100">
                          <a:effectLst/>
                          <a:latin typeface="Aptos" panose="020B0004020202020204" pitchFamily="34" charset="0"/>
                          <a:ea typeface="Aptos" panose="020B0004020202020204" pitchFamily="34" charset="0"/>
                          <a:cs typeface="Times New Roman" panose="02020603050405020304" pitchFamily="18" charset="0"/>
                        </a:rPr>
                        <a:t>Me llamo... </a:t>
                      </a:r>
                      <a:endParaRPr lang="en-US" sz="2300"/>
                    </a:p>
                  </a:txBody>
                  <a:tcPr marL="54753" marR="54753" marT="27375" marB="2737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kern="100" dirty="0">
                          <a:effectLst/>
                          <a:latin typeface="Aptos" panose="020B0004020202020204" pitchFamily="34" charset="0"/>
                          <a:ea typeface="Aptos" panose="020B0004020202020204" pitchFamily="34" charset="0"/>
                          <a:cs typeface="Times New Roman" panose="02020603050405020304" pitchFamily="18" charset="0"/>
                        </a:rPr>
                        <a:t>My name is... </a:t>
                      </a:r>
                    </a:p>
                  </a:txBody>
                  <a:tcPr marL="54753" marR="54753" marT="27375" marB="27375"/>
                </a:tc>
                <a:extLst>
                  <a:ext uri="{0D108BD9-81ED-4DB2-BD59-A6C34878D82A}">
                    <a16:rowId xmlns:a16="http://schemas.microsoft.com/office/drawing/2014/main" val="1947760657"/>
                  </a:ext>
                </a:extLst>
              </a:tr>
              <a:tr h="499115">
                <a:tc>
                  <a:txBody>
                    <a:bodyPr/>
                    <a:lstStyle/>
                    <a:p>
                      <a:r>
                        <a:rPr lang="en-US" sz="2300" kern="100">
                          <a:effectLst/>
                          <a:latin typeface="Aptos" panose="020B0004020202020204" pitchFamily="34" charset="0"/>
                          <a:ea typeface="Aptos" panose="020B0004020202020204" pitchFamily="34" charset="0"/>
                          <a:cs typeface="Times New Roman" panose="02020603050405020304" pitchFamily="18" charset="0"/>
                        </a:rPr>
                        <a:t>Como se llama usted? </a:t>
                      </a:r>
                      <a:endParaRPr lang="en-US" sz="2300"/>
                    </a:p>
                  </a:txBody>
                  <a:tcPr marL="54753" marR="54753" marT="27375" marB="27375"/>
                </a:tc>
                <a:tc>
                  <a:txBody>
                    <a:bodyPr/>
                    <a:lstStyle/>
                    <a:p>
                      <a:r>
                        <a:rPr lang="en-US" sz="2300" kern="100">
                          <a:effectLst/>
                          <a:latin typeface="Aptos" panose="020B0004020202020204" pitchFamily="34" charset="0"/>
                          <a:ea typeface="Aptos" panose="020B0004020202020204" pitchFamily="34" charset="0"/>
                          <a:cs typeface="Times New Roman" panose="02020603050405020304" pitchFamily="18" charset="0"/>
                        </a:rPr>
                        <a:t>What is your name? </a:t>
                      </a:r>
                      <a:endParaRPr lang="en-US" sz="2300"/>
                    </a:p>
                  </a:txBody>
                  <a:tcPr marL="54753" marR="54753" marT="27375" marB="27375"/>
                </a:tc>
                <a:extLst>
                  <a:ext uri="{0D108BD9-81ED-4DB2-BD59-A6C34878D82A}">
                    <a16:rowId xmlns:a16="http://schemas.microsoft.com/office/drawing/2014/main" val="1476543614"/>
                  </a:ext>
                </a:extLst>
              </a:tr>
              <a:tr h="499115">
                <a:tc>
                  <a:txBody>
                    <a:bodyPr/>
                    <a:lstStyle/>
                    <a:p>
                      <a:r>
                        <a:rPr lang="en-US" sz="2300" kern="100">
                          <a:effectLst/>
                          <a:latin typeface="Aptos" panose="020B0004020202020204" pitchFamily="34" charset="0"/>
                          <a:ea typeface="Aptos" panose="020B0004020202020204" pitchFamily="34" charset="0"/>
                          <a:cs typeface="Times New Roman" panose="02020603050405020304" pitchFamily="18" charset="0"/>
                        </a:rPr>
                        <a:t>Estoy aprendiendo Español </a:t>
                      </a:r>
                      <a:endParaRPr lang="en-US" sz="2300"/>
                    </a:p>
                  </a:txBody>
                  <a:tcPr marL="54753" marR="54753" marT="27375" marB="2737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kern="100">
                          <a:effectLst/>
                          <a:latin typeface="Aptos" panose="020B0004020202020204" pitchFamily="34" charset="0"/>
                          <a:ea typeface="Aptos" panose="020B0004020202020204" pitchFamily="34" charset="0"/>
                          <a:cs typeface="Times New Roman" panose="02020603050405020304" pitchFamily="18" charset="0"/>
                        </a:rPr>
                        <a:t>I am learning Spanish.</a:t>
                      </a:r>
                    </a:p>
                  </a:txBody>
                  <a:tcPr marL="54753" marR="54753" marT="27375" marB="27375"/>
                </a:tc>
                <a:extLst>
                  <a:ext uri="{0D108BD9-81ED-4DB2-BD59-A6C34878D82A}">
                    <a16:rowId xmlns:a16="http://schemas.microsoft.com/office/drawing/2014/main" val="958244877"/>
                  </a:ext>
                </a:extLst>
              </a:tr>
              <a:tr h="499115">
                <a:tc>
                  <a:txBody>
                    <a:bodyPr/>
                    <a:lstStyle/>
                    <a:p>
                      <a:r>
                        <a:rPr lang="en-US" sz="2300" kern="100">
                          <a:effectLst/>
                          <a:latin typeface="Aptos" panose="020B0004020202020204" pitchFamily="34" charset="0"/>
                          <a:ea typeface="Aptos" panose="020B0004020202020204" pitchFamily="34" charset="0"/>
                          <a:cs typeface="Times New Roman" panose="02020603050405020304" pitchFamily="18" charset="0"/>
                        </a:rPr>
                        <a:t>Como se llama esto? </a:t>
                      </a:r>
                      <a:endParaRPr lang="en-US" sz="2300"/>
                    </a:p>
                  </a:txBody>
                  <a:tcPr marL="54753" marR="54753" marT="27375" marB="2737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kern="100" dirty="0">
                          <a:effectLst/>
                          <a:latin typeface="Aptos" panose="020B0004020202020204" pitchFamily="34" charset="0"/>
                          <a:ea typeface="Aptos" panose="020B0004020202020204" pitchFamily="34" charset="0"/>
                          <a:cs typeface="Times New Roman" panose="02020603050405020304" pitchFamily="18" charset="0"/>
                        </a:rPr>
                        <a:t>What is this called? </a:t>
                      </a:r>
                    </a:p>
                  </a:txBody>
                  <a:tcPr marL="54753" marR="54753" marT="27375" marB="27375"/>
                </a:tc>
                <a:extLst>
                  <a:ext uri="{0D108BD9-81ED-4DB2-BD59-A6C34878D82A}">
                    <a16:rowId xmlns:a16="http://schemas.microsoft.com/office/drawing/2014/main" val="2149799221"/>
                  </a:ext>
                </a:extLst>
              </a:tr>
              <a:tr h="4991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kern="100">
                          <a:effectLst/>
                          <a:latin typeface="Aptos" panose="020B0004020202020204" pitchFamily="34" charset="0"/>
                          <a:ea typeface="Aptos" panose="020B0004020202020204" pitchFamily="34" charset="0"/>
                          <a:cs typeface="Times New Roman" panose="02020603050405020304" pitchFamily="18" charset="0"/>
                        </a:rPr>
                        <a:t>Gracias por su ayuda </a:t>
                      </a:r>
                      <a:endParaRPr lang="en-US" sz="2300"/>
                    </a:p>
                  </a:txBody>
                  <a:tcPr marL="54753" marR="54753" marT="27375" marB="2737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kern="100" dirty="0">
                          <a:effectLst/>
                          <a:latin typeface="Aptos" panose="020B0004020202020204" pitchFamily="34" charset="0"/>
                          <a:ea typeface="Aptos" panose="020B0004020202020204" pitchFamily="34" charset="0"/>
                          <a:cs typeface="Times New Roman" panose="02020603050405020304" pitchFamily="18" charset="0"/>
                        </a:rPr>
                        <a:t>Thank you for your help. </a:t>
                      </a:r>
                    </a:p>
                  </a:txBody>
                  <a:tcPr marL="54753" marR="54753" marT="27375" marB="27375"/>
                </a:tc>
                <a:extLst>
                  <a:ext uri="{0D108BD9-81ED-4DB2-BD59-A6C34878D82A}">
                    <a16:rowId xmlns:a16="http://schemas.microsoft.com/office/drawing/2014/main" val="2846026510"/>
                  </a:ext>
                </a:extLst>
              </a:tr>
              <a:tr h="4991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kern="100">
                          <a:effectLst/>
                          <a:latin typeface="Aptos" panose="020B0004020202020204" pitchFamily="34" charset="0"/>
                          <a:ea typeface="Aptos" panose="020B0004020202020204" pitchFamily="34" charset="0"/>
                          <a:cs typeface="Times New Roman" panose="02020603050405020304" pitchFamily="18" charset="0"/>
                        </a:rPr>
                        <a:t>Adios. Hasta luego</a:t>
                      </a:r>
                      <a:endParaRPr lang="en-US" sz="2300"/>
                    </a:p>
                  </a:txBody>
                  <a:tcPr marL="54753" marR="54753" marT="27375" marB="27375"/>
                </a:tc>
                <a:tc>
                  <a:txBody>
                    <a:bodyPr/>
                    <a:lstStyle/>
                    <a:p>
                      <a:r>
                        <a:rPr lang="en-US" sz="2300" kern="100">
                          <a:effectLst/>
                          <a:latin typeface="Aptos" panose="020B0004020202020204" pitchFamily="34" charset="0"/>
                          <a:ea typeface="Aptos" panose="020B0004020202020204" pitchFamily="34" charset="0"/>
                          <a:cs typeface="Times New Roman" panose="02020603050405020304" pitchFamily="18" charset="0"/>
                        </a:rPr>
                        <a:t>Good-bye. See you later</a:t>
                      </a:r>
                      <a:endParaRPr lang="en-US" sz="2300"/>
                    </a:p>
                  </a:txBody>
                  <a:tcPr marL="54753" marR="54753" marT="27375" marB="27375"/>
                </a:tc>
                <a:extLst>
                  <a:ext uri="{0D108BD9-81ED-4DB2-BD59-A6C34878D82A}">
                    <a16:rowId xmlns:a16="http://schemas.microsoft.com/office/drawing/2014/main" val="3727184499"/>
                  </a:ext>
                </a:extLst>
              </a:tr>
              <a:tr h="499115">
                <a:tc>
                  <a:txBody>
                    <a:bodyPr/>
                    <a:lstStyle/>
                    <a:p>
                      <a:r>
                        <a:rPr lang="en-US" sz="2300" kern="100">
                          <a:effectLst/>
                          <a:latin typeface="Aptos" panose="020B0004020202020204" pitchFamily="34" charset="0"/>
                          <a:ea typeface="Aptos" panose="020B0004020202020204" pitchFamily="34" charset="0"/>
                          <a:cs typeface="Times New Roman" panose="02020603050405020304" pitchFamily="18" charset="0"/>
                        </a:rPr>
                        <a:t>Dios te bendiga!</a:t>
                      </a:r>
                      <a:endParaRPr lang="en-US" sz="2300"/>
                    </a:p>
                  </a:txBody>
                  <a:tcPr marL="54753" marR="54753" marT="27375" marB="2737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kern="100" dirty="0">
                          <a:effectLst/>
                          <a:latin typeface="Aptos" panose="020B0004020202020204" pitchFamily="34" charset="0"/>
                          <a:ea typeface="Aptos" panose="020B0004020202020204" pitchFamily="34" charset="0"/>
                          <a:cs typeface="Times New Roman" panose="02020603050405020304" pitchFamily="18" charset="0"/>
                        </a:rPr>
                        <a:t>God bless you!</a:t>
                      </a:r>
                    </a:p>
                  </a:txBody>
                  <a:tcPr marL="54753" marR="54753" marT="27375" marB="27375"/>
                </a:tc>
                <a:extLst>
                  <a:ext uri="{0D108BD9-81ED-4DB2-BD59-A6C34878D82A}">
                    <a16:rowId xmlns:a16="http://schemas.microsoft.com/office/drawing/2014/main" val="1100565268"/>
                  </a:ext>
                </a:extLst>
              </a:tr>
            </a:tbl>
          </a:graphicData>
        </a:graphic>
      </p:graphicFrame>
      <p:pic>
        <p:nvPicPr>
          <p:cNvPr id="8" name="Picture 4" descr="Home - LoveServes International">
            <a:extLst>
              <a:ext uri="{FF2B5EF4-FFF2-40B4-BE49-F238E27FC236}">
                <a16:creationId xmlns:a16="http://schemas.microsoft.com/office/drawing/2014/main" id="{0EBD8A06-518B-9C88-391C-5760D7483B06}"/>
              </a:ext>
            </a:extLst>
          </p:cNvPr>
          <p:cNvPicPr>
            <a:picLocks noChangeAspect="1" noChangeArrowheads="1"/>
          </p:cNvPicPr>
          <p:nvPr/>
        </p:nvPicPr>
        <p:blipFill>
          <a:blip r:embed="rId3">
            <a:alphaModFix amt="10000"/>
            <a:extLst>
              <a:ext uri="{28A0092B-C50C-407E-A947-70E740481C1C}">
                <a14:useLocalDpi xmlns:a14="http://schemas.microsoft.com/office/drawing/2010/main" val="0"/>
              </a:ext>
            </a:extLst>
          </a:blip>
          <a:srcRect/>
          <a:stretch>
            <a:fillRect/>
          </a:stretch>
        </p:blipFill>
        <p:spPr bwMode="auto">
          <a:xfrm>
            <a:off x="6857545" y="0"/>
            <a:ext cx="5334456" cy="1394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234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A440A548-C0D4-4418-940E-EDC2F1D9A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E708B267-8CD2-4684-A57B-9F1070769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E1FFD02-95C0-BF9C-5A49-622F0D014E52}"/>
              </a:ext>
            </a:extLst>
          </p:cNvPr>
          <p:cNvSpPr txBox="1"/>
          <p:nvPr/>
        </p:nvSpPr>
        <p:spPr>
          <a:xfrm>
            <a:off x="5484400" y="401750"/>
            <a:ext cx="4766330" cy="809092"/>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600" b="1" kern="1200" dirty="0">
                <a:solidFill>
                  <a:schemeClr val="tx2"/>
                </a:solidFill>
                <a:latin typeface="+mj-lt"/>
                <a:ea typeface="+mj-ea"/>
                <a:cs typeface="+mj-cs"/>
              </a:rPr>
              <a:t>Final Reminders: </a:t>
            </a:r>
            <a:endParaRPr lang="en-US" sz="3600" kern="1200" dirty="0">
              <a:solidFill>
                <a:schemeClr val="tx2"/>
              </a:solidFill>
              <a:latin typeface="+mj-lt"/>
              <a:ea typeface="+mj-ea"/>
              <a:cs typeface="+mj-cs"/>
            </a:endParaRPr>
          </a:p>
        </p:txBody>
      </p:sp>
      <p:grpSp>
        <p:nvGrpSpPr>
          <p:cNvPr id="36" name="Group 35">
            <a:extLst>
              <a:ext uri="{FF2B5EF4-FFF2-40B4-BE49-F238E27FC236}">
                <a16:creationId xmlns:a16="http://schemas.microsoft.com/office/drawing/2014/main" id="{41E5AB36-9328-47E9-95AD-E38AC1C0E18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369"/>
            <a:ext cx="6091008" cy="6858000"/>
            <a:chOff x="305" y="-369"/>
            <a:chExt cx="6091008" cy="6858000"/>
          </a:xfrm>
        </p:grpSpPr>
        <p:sp>
          <p:nvSpPr>
            <p:cNvPr id="37" name="Freeform: Shape 36">
              <a:extLst>
                <a:ext uri="{FF2B5EF4-FFF2-40B4-BE49-F238E27FC236}">
                  <a16:creationId xmlns:a16="http://schemas.microsoft.com/office/drawing/2014/main" id="{4532450F-A219-4BF5-88FA-A47084237C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57007" cy="6858000"/>
            </a:xfrm>
            <a:custGeom>
              <a:avLst/>
              <a:gdLst>
                <a:gd name="connsiteX0" fmla="*/ 1423825 w 6057007"/>
                <a:gd name="connsiteY0" fmla="*/ 0 h 6858000"/>
                <a:gd name="connsiteX1" fmla="*/ 4262456 w 6057007"/>
                <a:gd name="connsiteY1" fmla="*/ 0 h 6858000"/>
                <a:gd name="connsiteX2" fmla="*/ 4371584 w 6057007"/>
                <a:gd name="connsiteY2" fmla="*/ 79625 h 6858000"/>
                <a:gd name="connsiteX3" fmla="*/ 5400299 w 6057007"/>
                <a:gd name="connsiteY3" fmla="*/ 1779691 h 6858000"/>
                <a:gd name="connsiteX4" fmla="*/ 5961759 w 6057007"/>
                <a:gd name="connsiteY4" fmla="*/ 4554903 h 6858000"/>
                <a:gd name="connsiteX5" fmla="*/ 4326541 w 6057007"/>
                <a:gd name="connsiteY5" fmla="*/ 6729688 h 6858000"/>
                <a:gd name="connsiteX6" fmla="*/ 4109121 w 6057007"/>
                <a:gd name="connsiteY6" fmla="*/ 6858000 h 6858000"/>
                <a:gd name="connsiteX7" fmla="*/ 1145358 w 6057007"/>
                <a:gd name="connsiteY7" fmla="*/ 6858000 h 6858000"/>
                <a:gd name="connsiteX8" fmla="*/ 1143587 w 6057007"/>
                <a:gd name="connsiteY8" fmla="*/ 6856705 h 6858000"/>
                <a:gd name="connsiteX9" fmla="*/ 162579 w 6057007"/>
                <a:gd name="connsiteY9" fmla="*/ 6240990 h 6858000"/>
                <a:gd name="connsiteX10" fmla="*/ 0 w 6057007"/>
                <a:gd name="connsiteY10" fmla="*/ 6125553 h 6858000"/>
                <a:gd name="connsiteX11" fmla="*/ 0 w 6057007"/>
                <a:gd name="connsiteY11" fmla="*/ 4670879 h 6858000"/>
                <a:gd name="connsiteX12" fmla="*/ 38388 w 6057007"/>
                <a:gd name="connsiteY12" fmla="*/ 4778792 h 6858000"/>
                <a:gd name="connsiteX13" fmla="*/ 155449 w 6057007"/>
                <a:gd name="connsiteY13" fmla="*/ 5029879 h 6858000"/>
                <a:gd name="connsiteX14" fmla="*/ 411802 w 6057007"/>
                <a:gd name="connsiteY14" fmla="*/ 5399531 h 6858000"/>
                <a:gd name="connsiteX15" fmla="*/ 806388 w 6057007"/>
                <a:gd name="connsiteY15" fmla="*/ 5659633 h 6858000"/>
                <a:gd name="connsiteX16" fmla="*/ 1801512 w 6057007"/>
                <a:gd name="connsiteY16" fmla="*/ 6314010 h 6858000"/>
                <a:gd name="connsiteX17" fmla="*/ 2653483 w 6057007"/>
                <a:gd name="connsiteY17" fmla="*/ 6529898 h 6858000"/>
                <a:gd name="connsiteX18" fmla="*/ 3666486 w 6057007"/>
                <a:gd name="connsiteY18" fmla="*/ 6190615 h 6858000"/>
                <a:gd name="connsiteX19" fmla="*/ 4658657 w 6057007"/>
                <a:gd name="connsiteY19" fmla="*/ 5428179 h 6858000"/>
                <a:gd name="connsiteX20" fmla="*/ 5222967 w 6057007"/>
                <a:gd name="connsiteY20" fmla="*/ 4356944 h 6858000"/>
                <a:gd name="connsiteX21" fmla="*/ 4724795 w 6057007"/>
                <a:gd name="connsiteY21" fmla="*/ 2210416 h 6858000"/>
                <a:gd name="connsiteX22" fmla="*/ 4473185 w 6057007"/>
                <a:gd name="connsiteY22" fmla="*/ 1691554 h 6858000"/>
                <a:gd name="connsiteX23" fmla="*/ 4046677 w 6057007"/>
                <a:gd name="connsiteY23" fmla="*/ 911781 h 6858000"/>
                <a:gd name="connsiteX24" fmla="*/ 3555564 w 6057007"/>
                <a:gd name="connsiteY24" fmla="*/ 585888 h 6858000"/>
                <a:gd name="connsiteX25" fmla="*/ 2405914 w 6057007"/>
                <a:gd name="connsiteY25" fmla="*/ 536282 h 6858000"/>
                <a:gd name="connsiteX26" fmla="*/ 1345719 w 6057007"/>
                <a:gd name="connsiteY26" fmla="*/ 957619 h 6858000"/>
                <a:gd name="connsiteX27" fmla="*/ 73341 w 6057007"/>
                <a:gd name="connsiteY27" fmla="*/ 2571698 h 6858000"/>
                <a:gd name="connsiteX28" fmla="*/ 0 w 6057007"/>
                <a:gd name="connsiteY28" fmla="*/ 2803810 h 6858000"/>
                <a:gd name="connsiteX29" fmla="*/ 0 w 6057007"/>
                <a:gd name="connsiteY29" fmla="*/ 1147591 h 6858000"/>
                <a:gd name="connsiteX30" fmla="*/ 142706 w 6057007"/>
                <a:gd name="connsiteY30" fmla="*/ 968763 h 6858000"/>
                <a:gd name="connsiteX31" fmla="*/ 971831 w 6057007"/>
                <a:gd name="connsiteY31" fmla="*/ 249890 h 6858000"/>
                <a:gd name="connsiteX32" fmla="*/ 1288677 w 6057007"/>
                <a:gd name="connsiteY32" fmla="*/ 6583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57007" h="6858000">
                  <a:moveTo>
                    <a:pt x="1423825" y="0"/>
                  </a:moveTo>
                  <a:lnTo>
                    <a:pt x="4262456" y="0"/>
                  </a:lnTo>
                  <a:lnTo>
                    <a:pt x="4371584" y="79625"/>
                  </a:lnTo>
                  <a:cubicBezTo>
                    <a:pt x="4860533" y="476670"/>
                    <a:pt x="5063885" y="1132812"/>
                    <a:pt x="5400299" y="1779691"/>
                  </a:cubicBezTo>
                  <a:cubicBezTo>
                    <a:pt x="5848849" y="2642194"/>
                    <a:pt x="6244956" y="3497996"/>
                    <a:pt x="5961759" y="4554903"/>
                  </a:cubicBezTo>
                  <a:cubicBezTo>
                    <a:pt x="5691575" y="5563242"/>
                    <a:pt x="5092427" y="6238887"/>
                    <a:pt x="4326541" y="6729688"/>
                  </a:cubicBezTo>
                  <a:lnTo>
                    <a:pt x="4109121" y="6858000"/>
                  </a:lnTo>
                  <a:lnTo>
                    <a:pt x="1145358" y="6858000"/>
                  </a:lnTo>
                  <a:lnTo>
                    <a:pt x="1143587" y="6856705"/>
                  </a:lnTo>
                  <a:cubicBezTo>
                    <a:pt x="699546" y="6541440"/>
                    <a:pt x="399287" y="6392433"/>
                    <a:pt x="162579" y="6240990"/>
                  </a:cubicBezTo>
                  <a:lnTo>
                    <a:pt x="0" y="6125553"/>
                  </a:lnTo>
                  <a:lnTo>
                    <a:pt x="0" y="4670879"/>
                  </a:lnTo>
                  <a:lnTo>
                    <a:pt x="38388" y="4778792"/>
                  </a:lnTo>
                  <a:cubicBezTo>
                    <a:pt x="72793" y="4862402"/>
                    <a:pt x="111802" y="4945953"/>
                    <a:pt x="155449" y="5029879"/>
                  </a:cubicBezTo>
                  <a:cubicBezTo>
                    <a:pt x="273464" y="5256810"/>
                    <a:pt x="351295" y="5344113"/>
                    <a:pt x="411802" y="5399531"/>
                  </a:cubicBezTo>
                  <a:cubicBezTo>
                    <a:pt x="500065" y="5480405"/>
                    <a:pt x="628514" y="5555615"/>
                    <a:pt x="806388" y="5659633"/>
                  </a:cubicBezTo>
                  <a:cubicBezTo>
                    <a:pt x="1044358" y="5798926"/>
                    <a:pt x="1370396" y="5989780"/>
                    <a:pt x="1801512" y="6314010"/>
                  </a:cubicBezTo>
                  <a:cubicBezTo>
                    <a:pt x="2037213" y="6491324"/>
                    <a:pt x="2315885" y="6561958"/>
                    <a:pt x="2653483" y="6529898"/>
                  </a:cubicBezTo>
                  <a:cubicBezTo>
                    <a:pt x="2962383" y="6500529"/>
                    <a:pt x="3312661" y="6383221"/>
                    <a:pt x="3666486" y="6190615"/>
                  </a:cubicBezTo>
                  <a:cubicBezTo>
                    <a:pt x="4083218" y="5963697"/>
                    <a:pt x="4407642" y="5714350"/>
                    <a:pt x="4658657" y="5428179"/>
                  </a:cubicBezTo>
                  <a:cubicBezTo>
                    <a:pt x="4927319" y="5121947"/>
                    <a:pt x="5111907" y="4771422"/>
                    <a:pt x="5222967" y="4356944"/>
                  </a:cubicBezTo>
                  <a:cubicBezTo>
                    <a:pt x="5418167" y="3628447"/>
                    <a:pt x="5139747" y="3007703"/>
                    <a:pt x="4724795" y="2210416"/>
                  </a:cubicBezTo>
                  <a:cubicBezTo>
                    <a:pt x="4631776" y="2031551"/>
                    <a:pt x="4551122" y="1858737"/>
                    <a:pt x="4473185" y="1691554"/>
                  </a:cubicBezTo>
                  <a:cubicBezTo>
                    <a:pt x="4326842" y="1377756"/>
                    <a:pt x="4200559" y="1106810"/>
                    <a:pt x="4046677" y="911781"/>
                  </a:cubicBezTo>
                  <a:cubicBezTo>
                    <a:pt x="3910561" y="739097"/>
                    <a:pt x="3763658" y="641647"/>
                    <a:pt x="3555564" y="585888"/>
                  </a:cubicBezTo>
                  <a:cubicBezTo>
                    <a:pt x="3178534" y="484863"/>
                    <a:pt x="2791842" y="468166"/>
                    <a:pt x="2405914" y="536282"/>
                  </a:cubicBezTo>
                  <a:cubicBezTo>
                    <a:pt x="2032757" y="602054"/>
                    <a:pt x="1676044" y="743871"/>
                    <a:pt x="1345719" y="957619"/>
                  </a:cubicBezTo>
                  <a:cubicBezTo>
                    <a:pt x="762775" y="1334788"/>
                    <a:pt x="318714" y="1900690"/>
                    <a:pt x="73341" y="2571698"/>
                  </a:cubicBezTo>
                  <a:lnTo>
                    <a:pt x="0" y="2803810"/>
                  </a:lnTo>
                  <a:lnTo>
                    <a:pt x="0" y="1147591"/>
                  </a:lnTo>
                  <a:lnTo>
                    <a:pt x="142706" y="968763"/>
                  </a:lnTo>
                  <a:cubicBezTo>
                    <a:pt x="388539" y="688063"/>
                    <a:pt x="668237" y="446316"/>
                    <a:pt x="971831" y="249890"/>
                  </a:cubicBezTo>
                  <a:cubicBezTo>
                    <a:pt x="1074829" y="183240"/>
                    <a:pt x="1180574" y="121805"/>
                    <a:pt x="1288677" y="6583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035AC662-4000-411A-9E33-6A4B6C0FCB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91008" cy="6858000"/>
            </a:xfrm>
            <a:custGeom>
              <a:avLst/>
              <a:gdLst>
                <a:gd name="connsiteX0" fmla="*/ 0 w 6091008"/>
                <a:gd name="connsiteY0" fmla="*/ 5476844 h 6858000"/>
                <a:gd name="connsiteX1" fmla="*/ 15220 w 6091008"/>
                <a:gd name="connsiteY1" fmla="*/ 5501668 h 6858000"/>
                <a:gd name="connsiteX2" fmla="*/ 198940 w 6091008"/>
                <a:gd name="connsiteY2" fmla="*/ 5717964 h 6858000"/>
                <a:gd name="connsiteX3" fmla="*/ 251499 w 6091008"/>
                <a:gd name="connsiteY3" fmla="*/ 5763842 h 6858000"/>
                <a:gd name="connsiteX4" fmla="*/ 308460 w 6091008"/>
                <a:gd name="connsiteY4" fmla="*/ 5806337 h 6858000"/>
                <a:gd name="connsiteX5" fmla="*/ 368305 w 6091008"/>
                <a:gd name="connsiteY5" fmla="*/ 5847248 h 6858000"/>
                <a:gd name="connsiteX6" fmla="*/ 430451 w 6091008"/>
                <a:gd name="connsiteY6" fmla="*/ 5887305 h 6858000"/>
                <a:gd name="connsiteX7" fmla="*/ 975811 w 6091008"/>
                <a:gd name="connsiteY7" fmla="*/ 6205653 h 6858000"/>
                <a:gd name="connsiteX8" fmla="*/ 1510250 w 6091008"/>
                <a:gd name="connsiteY8" fmla="*/ 6575390 h 6858000"/>
                <a:gd name="connsiteX9" fmla="*/ 2002437 w 6091008"/>
                <a:gd name="connsiteY9" fmla="*/ 6825029 h 6858000"/>
                <a:gd name="connsiteX10" fmla="*/ 2137670 w 6091008"/>
                <a:gd name="connsiteY10" fmla="*/ 6856874 h 6858000"/>
                <a:gd name="connsiteX11" fmla="*/ 2145778 w 6091008"/>
                <a:gd name="connsiteY11" fmla="*/ 6858000 h 6858000"/>
                <a:gd name="connsiteX12" fmla="*/ 1098858 w 6091008"/>
                <a:gd name="connsiteY12" fmla="*/ 6858000 h 6858000"/>
                <a:gd name="connsiteX13" fmla="*/ 1004166 w 6091008"/>
                <a:gd name="connsiteY13" fmla="*/ 6786858 h 6858000"/>
                <a:gd name="connsiteX14" fmla="*/ 751974 w 6091008"/>
                <a:gd name="connsiteY14" fmla="*/ 6608169 h 6858000"/>
                <a:gd name="connsiteX15" fmla="*/ 623305 w 6091008"/>
                <a:gd name="connsiteY15" fmla="*/ 6522172 h 6858000"/>
                <a:gd name="connsiteX16" fmla="*/ 492346 w 6091008"/>
                <a:gd name="connsiteY16" fmla="*/ 6437477 h 6858000"/>
                <a:gd name="connsiteX17" fmla="*/ 358536 w 6091008"/>
                <a:gd name="connsiteY17" fmla="*/ 6352312 h 6858000"/>
                <a:gd name="connsiteX18" fmla="*/ 290710 w 6091008"/>
                <a:gd name="connsiteY18" fmla="*/ 6308820 h 6858000"/>
                <a:gd name="connsiteX19" fmla="*/ 221792 w 6091008"/>
                <a:gd name="connsiteY19" fmla="*/ 6263122 h 6858000"/>
                <a:gd name="connsiteX20" fmla="*/ 152460 w 6091008"/>
                <a:gd name="connsiteY20" fmla="*/ 6215106 h 6858000"/>
                <a:gd name="connsiteX21" fmla="*/ 83055 w 6091008"/>
                <a:gd name="connsiteY21" fmla="*/ 6163978 h 6858000"/>
                <a:gd name="connsiteX22" fmla="*/ 14161 w 6091008"/>
                <a:gd name="connsiteY22" fmla="*/ 6109014 h 6858000"/>
                <a:gd name="connsiteX23" fmla="*/ 0 w 6091008"/>
                <a:gd name="connsiteY23" fmla="*/ 6096195 h 6858000"/>
                <a:gd name="connsiteX24" fmla="*/ 3707444 w 6091008"/>
                <a:gd name="connsiteY24" fmla="*/ 0 h 6858000"/>
                <a:gd name="connsiteX25" fmla="*/ 4265528 w 6091008"/>
                <a:gd name="connsiteY25" fmla="*/ 0 h 6858000"/>
                <a:gd name="connsiteX26" fmla="*/ 4291472 w 6091008"/>
                <a:gd name="connsiteY26" fmla="*/ 15596 h 6858000"/>
                <a:gd name="connsiteX27" fmla="*/ 4431124 w 6091008"/>
                <a:gd name="connsiteY27" fmla="*/ 119052 h 6858000"/>
                <a:gd name="connsiteX28" fmla="*/ 4899570 w 6091008"/>
                <a:gd name="connsiteY28" fmla="*/ 643769 h 6858000"/>
                <a:gd name="connsiteX29" fmla="*/ 5247925 w 6091008"/>
                <a:gd name="connsiteY29" fmla="*/ 1232134 h 6858000"/>
                <a:gd name="connsiteX30" fmla="*/ 5401234 w 6091008"/>
                <a:gd name="connsiteY30" fmla="*/ 1518442 h 6858000"/>
                <a:gd name="connsiteX31" fmla="*/ 5480921 w 6091008"/>
                <a:gd name="connsiteY31" fmla="*/ 1662114 h 6858000"/>
                <a:gd name="connsiteX32" fmla="*/ 5561804 w 6091008"/>
                <a:gd name="connsiteY32" fmla="*/ 1812436 h 6858000"/>
                <a:gd name="connsiteX33" fmla="*/ 5855037 w 6091008"/>
                <a:gd name="connsiteY33" fmla="*/ 2457716 h 6858000"/>
                <a:gd name="connsiteX34" fmla="*/ 6052254 w 6091008"/>
                <a:gd name="connsiteY34" fmla="*/ 3193699 h 6858000"/>
                <a:gd name="connsiteX35" fmla="*/ 6073151 w 6091008"/>
                <a:gd name="connsiteY35" fmla="*/ 4004612 h 6858000"/>
                <a:gd name="connsiteX36" fmla="*/ 6067309 w 6091008"/>
                <a:gd name="connsiteY36" fmla="*/ 4055890 h 6858000"/>
                <a:gd name="connsiteX37" fmla="*/ 6059979 w 6091008"/>
                <a:gd name="connsiteY37" fmla="*/ 4106917 h 6858000"/>
                <a:gd name="connsiteX38" fmla="*/ 6052371 w 6091008"/>
                <a:gd name="connsiteY38" fmla="*/ 4158016 h 6858000"/>
                <a:gd name="connsiteX39" fmla="*/ 6043434 w 6091008"/>
                <a:gd name="connsiteY39" fmla="*/ 4208759 h 6858000"/>
                <a:gd name="connsiteX40" fmla="*/ 6023229 w 6091008"/>
                <a:gd name="connsiteY40" fmla="*/ 4309769 h 6858000"/>
                <a:gd name="connsiteX41" fmla="*/ 5999922 w 6091008"/>
                <a:gd name="connsiteY41" fmla="*/ 4409799 h 6858000"/>
                <a:gd name="connsiteX42" fmla="*/ 5987157 w 6091008"/>
                <a:gd name="connsiteY42" fmla="*/ 4459369 h 6858000"/>
                <a:gd name="connsiteX43" fmla="*/ 5973731 w 6091008"/>
                <a:gd name="connsiteY43" fmla="*/ 4508027 h 6858000"/>
                <a:gd name="connsiteX44" fmla="*/ 5944653 w 6091008"/>
                <a:gd name="connsiteY44" fmla="*/ 4602538 h 6858000"/>
                <a:gd name="connsiteX45" fmla="*/ 5915334 w 6091008"/>
                <a:gd name="connsiteY45" fmla="*/ 4696982 h 6858000"/>
                <a:gd name="connsiteX46" fmla="*/ 5881786 w 6091008"/>
                <a:gd name="connsiteY46" fmla="*/ 4790295 h 6858000"/>
                <a:gd name="connsiteX47" fmla="*/ 5539609 w 6091008"/>
                <a:gd name="connsiteY47" fmla="*/ 5504511 h 6858000"/>
                <a:gd name="connsiteX48" fmla="*/ 5432400 w 6091008"/>
                <a:gd name="connsiteY48" fmla="*/ 5669348 h 6858000"/>
                <a:gd name="connsiteX49" fmla="*/ 5404330 w 6091008"/>
                <a:gd name="connsiteY49" fmla="*/ 5709372 h 6858000"/>
                <a:gd name="connsiteX50" fmla="*/ 5375525 w 6091008"/>
                <a:gd name="connsiteY50" fmla="*/ 5748757 h 6858000"/>
                <a:gd name="connsiteX51" fmla="*/ 5317831 w 6091008"/>
                <a:gd name="connsiteY51" fmla="*/ 5827355 h 6858000"/>
                <a:gd name="connsiteX52" fmla="*/ 5288208 w 6091008"/>
                <a:gd name="connsiteY52" fmla="*/ 5865932 h 6858000"/>
                <a:gd name="connsiteX53" fmla="*/ 5273251 w 6091008"/>
                <a:gd name="connsiteY53" fmla="*/ 5885035 h 6858000"/>
                <a:gd name="connsiteX54" fmla="*/ 5256656 w 6091008"/>
                <a:gd name="connsiteY54" fmla="*/ 5902520 h 6858000"/>
                <a:gd name="connsiteX55" fmla="*/ 5189858 w 6091008"/>
                <a:gd name="connsiteY55" fmla="*/ 5971616 h 6858000"/>
                <a:gd name="connsiteX56" fmla="*/ 5156287 w 6091008"/>
                <a:gd name="connsiteY56" fmla="*/ 6005600 h 6858000"/>
                <a:gd name="connsiteX57" fmla="*/ 5121598 w 6091008"/>
                <a:gd name="connsiteY57" fmla="*/ 6037962 h 6858000"/>
                <a:gd name="connsiteX58" fmla="*/ 5051798 w 6091008"/>
                <a:gd name="connsiteY58" fmla="*/ 6101838 h 6858000"/>
                <a:gd name="connsiteX59" fmla="*/ 4463594 w 6091008"/>
                <a:gd name="connsiteY59" fmla="*/ 6532280 h 6858000"/>
                <a:gd name="connsiteX60" fmla="*/ 4388637 w 6091008"/>
                <a:gd name="connsiteY60" fmla="*/ 6579169 h 6858000"/>
                <a:gd name="connsiteX61" fmla="*/ 4312856 w 6091008"/>
                <a:gd name="connsiteY61" fmla="*/ 6623337 h 6858000"/>
                <a:gd name="connsiteX62" fmla="*/ 4237558 w 6091008"/>
                <a:gd name="connsiteY62" fmla="*/ 6667632 h 6858000"/>
                <a:gd name="connsiteX63" fmla="*/ 4161774 w 6091008"/>
                <a:gd name="connsiteY63" fmla="*/ 6709883 h 6858000"/>
                <a:gd name="connsiteX64" fmla="*/ 4010448 w 6091008"/>
                <a:gd name="connsiteY64" fmla="*/ 6792981 h 6858000"/>
                <a:gd name="connsiteX65" fmla="*/ 3935163 w 6091008"/>
                <a:gd name="connsiteY65" fmla="*/ 6834338 h 6858000"/>
                <a:gd name="connsiteX66" fmla="*/ 3892887 w 6091008"/>
                <a:gd name="connsiteY66" fmla="*/ 6858000 h 6858000"/>
                <a:gd name="connsiteX67" fmla="*/ 2743942 w 6091008"/>
                <a:gd name="connsiteY67" fmla="*/ 6858000 h 6858000"/>
                <a:gd name="connsiteX68" fmla="*/ 2852577 w 6091008"/>
                <a:gd name="connsiteY68" fmla="*/ 6838910 h 6858000"/>
                <a:gd name="connsiteX69" fmla="*/ 3143255 w 6091008"/>
                <a:gd name="connsiteY69" fmla="*/ 6759775 h 6858000"/>
                <a:gd name="connsiteX70" fmla="*/ 3430899 w 6091008"/>
                <a:gd name="connsiteY70" fmla="*/ 6650056 h 6858000"/>
                <a:gd name="connsiteX71" fmla="*/ 3713289 w 6091008"/>
                <a:gd name="connsiteY71" fmla="*/ 6514054 h 6858000"/>
                <a:gd name="connsiteX72" fmla="*/ 3981228 w 6091008"/>
                <a:gd name="connsiteY72" fmla="*/ 6334878 h 6858000"/>
                <a:gd name="connsiteX73" fmla="*/ 4107885 w 6091008"/>
                <a:gd name="connsiteY73" fmla="*/ 6233689 h 6858000"/>
                <a:gd name="connsiteX74" fmla="*/ 4169795 w 6091008"/>
                <a:gd name="connsiteY74" fmla="*/ 6181389 h 6858000"/>
                <a:gd name="connsiteX75" fmla="*/ 4229189 w 6091008"/>
                <a:gd name="connsiteY75" fmla="*/ 6125914 h 6858000"/>
                <a:gd name="connsiteX76" fmla="*/ 4652064 w 6091008"/>
                <a:gd name="connsiteY76" fmla="*/ 5641457 h 6858000"/>
                <a:gd name="connsiteX77" fmla="*/ 4697555 w 6091008"/>
                <a:gd name="connsiteY77" fmla="*/ 5576516 h 6858000"/>
                <a:gd name="connsiteX78" fmla="*/ 4720492 w 6091008"/>
                <a:gd name="connsiteY78" fmla="*/ 5544537 h 6858000"/>
                <a:gd name="connsiteX79" fmla="*/ 4741922 w 6091008"/>
                <a:gd name="connsiteY79" fmla="*/ 5511420 h 6858000"/>
                <a:gd name="connsiteX80" fmla="*/ 4784179 w 6091008"/>
                <a:gd name="connsiteY80" fmla="*/ 5445022 h 6858000"/>
                <a:gd name="connsiteX81" fmla="*/ 4794796 w 6091008"/>
                <a:gd name="connsiteY81" fmla="*/ 5428584 h 6858000"/>
                <a:gd name="connsiteX82" fmla="*/ 4807173 w 6091008"/>
                <a:gd name="connsiteY82" fmla="*/ 5413795 h 6858000"/>
                <a:gd name="connsiteX83" fmla="*/ 4830010 w 6091008"/>
                <a:gd name="connsiteY83" fmla="*/ 5382674 h 6858000"/>
                <a:gd name="connsiteX84" fmla="*/ 4874298 w 6091008"/>
                <a:gd name="connsiteY84" fmla="*/ 5319323 h 6858000"/>
                <a:gd name="connsiteX85" fmla="*/ 4896484 w 6091008"/>
                <a:gd name="connsiteY85" fmla="*/ 5287734 h 6858000"/>
                <a:gd name="connsiteX86" fmla="*/ 4918019 w 6091008"/>
                <a:gd name="connsiteY86" fmla="*/ 5255673 h 6858000"/>
                <a:gd name="connsiteX87" fmla="*/ 4999238 w 6091008"/>
                <a:gd name="connsiteY87" fmla="*/ 5124058 h 6858000"/>
                <a:gd name="connsiteX88" fmla="*/ 5251271 w 6091008"/>
                <a:gd name="connsiteY88" fmla="*/ 4554965 h 6858000"/>
                <a:gd name="connsiteX89" fmla="*/ 5276136 w 6091008"/>
                <a:gd name="connsiteY89" fmla="*/ 4480521 h 6858000"/>
                <a:gd name="connsiteX90" fmla="*/ 5297442 w 6091008"/>
                <a:gd name="connsiteY90" fmla="*/ 4404389 h 6858000"/>
                <a:gd name="connsiteX91" fmla="*/ 5318953 w 6091008"/>
                <a:gd name="connsiteY91" fmla="*/ 4328458 h 6858000"/>
                <a:gd name="connsiteX92" fmla="*/ 5328684 w 6091008"/>
                <a:gd name="connsiteY92" fmla="*/ 4291175 h 6858000"/>
                <a:gd name="connsiteX93" fmla="*/ 5337470 w 6091008"/>
                <a:gd name="connsiteY93" fmla="*/ 4254522 h 6858000"/>
                <a:gd name="connsiteX94" fmla="*/ 5353277 w 6091008"/>
                <a:gd name="connsiteY94" fmla="*/ 4181038 h 6858000"/>
                <a:gd name="connsiteX95" fmla="*/ 5366762 w 6091008"/>
                <a:gd name="connsiteY95" fmla="*/ 4107520 h 6858000"/>
                <a:gd name="connsiteX96" fmla="*/ 5373105 w 6091008"/>
                <a:gd name="connsiteY96" fmla="*/ 4070802 h 6858000"/>
                <a:gd name="connsiteX97" fmla="*/ 5378288 w 6091008"/>
                <a:gd name="connsiteY97" fmla="*/ 4034066 h 6858000"/>
                <a:gd name="connsiteX98" fmla="*/ 5383471 w 6091008"/>
                <a:gd name="connsiteY98" fmla="*/ 3997331 h 6858000"/>
                <a:gd name="connsiteX99" fmla="*/ 5387373 w 6091008"/>
                <a:gd name="connsiteY99" fmla="*/ 3960547 h 6858000"/>
                <a:gd name="connsiteX100" fmla="*/ 5375699 w 6091008"/>
                <a:gd name="connsiteY100" fmla="*/ 3369810 h 6858000"/>
                <a:gd name="connsiteX101" fmla="*/ 5225695 w 6091008"/>
                <a:gd name="connsiteY101" fmla="*/ 2777923 h 6858000"/>
                <a:gd name="connsiteX102" fmla="*/ 4989893 w 6091008"/>
                <a:gd name="connsiteY102" fmla="*/ 2181595 h 6858000"/>
                <a:gd name="connsiteX103" fmla="*/ 4856777 w 6091008"/>
                <a:gd name="connsiteY103" fmla="*/ 1872581 h 6858000"/>
                <a:gd name="connsiteX104" fmla="*/ 4729367 w 6091008"/>
                <a:gd name="connsiteY104" fmla="*/ 1547581 h 6858000"/>
                <a:gd name="connsiteX105" fmla="*/ 4510575 w 6091008"/>
                <a:gd name="connsiteY105" fmla="*/ 917244 h 6858000"/>
                <a:gd name="connsiteX106" fmla="*/ 4387446 w 6091008"/>
                <a:gd name="connsiteY106" fmla="*/ 626512 h 6858000"/>
                <a:gd name="connsiteX107" fmla="*/ 4227716 w 6091008"/>
                <a:gd name="connsiteY107" fmla="*/ 368510 h 6858000"/>
                <a:gd name="connsiteX108" fmla="*/ 4017774 w 6091008"/>
                <a:gd name="connsiteY108" fmla="*/ 161674 h 6858000"/>
                <a:gd name="connsiteX109" fmla="*/ 3761542 w 6091008"/>
                <a:gd name="connsiteY109" fmla="*/ 19860 h 6858000"/>
                <a:gd name="connsiteX110" fmla="*/ 3727185 w 6091008"/>
                <a:gd name="connsiteY110" fmla="*/ 6533 h 6858000"/>
                <a:gd name="connsiteX111" fmla="*/ 1325680 w 6091008"/>
                <a:gd name="connsiteY111" fmla="*/ 0 h 6858000"/>
                <a:gd name="connsiteX112" fmla="*/ 2347354 w 6091008"/>
                <a:gd name="connsiteY112" fmla="*/ 0 h 6858000"/>
                <a:gd name="connsiteX113" fmla="*/ 2262734 w 6091008"/>
                <a:gd name="connsiteY113" fmla="*/ 20581 h 6858000"/>
                <a:gd name="connsiteX114" fmla="*/ 1969830 w 6091008"/>
                <a:gd name="connsiteY114" fmla="*/ 118108 h 6858000"/>
                <a:gd name="connsiteX115" fmla="*/ 1897367 w 6091008"/>
                <a:gd name="connsiteY115" fmla="*/ 145059 h 6858000"/>
                <a:gd name="connsiteX116" fmla="*/ 1825860 w 6091008"/>
                <a:gd name="connsiteY116" fmla="*/ 175210 h 6858000"/>
                <a:gd name="connsiteX117" fmla="*/ 1754258 w 6091008"/>
                <a:gd name="connsiteY117" fmla="*/ 204746 h 6858000"/>
                <a:gd name="connsiteX118" fmla="*/ 1683442 w 6091008"/>
                <a:gd name="connsiteY118" fmla="*/ 237143 h 6858000"/>
                <a:gd name="connsiteX119" fmla="*/ 1612330 w 6091008"/>
                <a:gd name="connsiteY119" fmla="*/ 268724 h 6858000"/>
                <a:gd name="connsiteX120" fmla="*/ 1542244 w 6091008"/>
                <a:gd name="connsiteY120" fmla="*/ 303229 h 6858000"/>
                <a:gd name="connsiteX121" fmla="*/ 1471990 w 6091008"/>
                <a:gd name="connsiteY121" fmla="*/ 337395 h 6858000"/>
                <a:gd name="connsiteX122" fmla="*/ 1402813 w 6091008"/>
                <a:gd name="connsiteY122" fmla="*/ 374794 h 6858000"/>
                <a:gd name="connsiteX123" fmla="*/ 1333886 w 6091008"/>
                <a:gd name="connsiteY123" fmla="*/ 412702 h 6858000"/>
                <a:gd name="connsiteX124" fmla="*/ 1266278 w 6091008"/>
                <a:gd name="connsiteY124" fmla="*/ 453907 h 6858000"/>
                <a:gd name="connsiteX125" fmla="*/ 1199136 w 6091008"/>
                <a:gd name="connsiteY125" fmla="*/ 496266 h 6858000"/>
                <a:gd name="connsiteX126" fmla="*/ 1182302 w 6091008"/>
                <a:gd name="connsiteY126" fmla="*/ 506917 h 6858000"/>
                <a:gd name="connsiteX127" fmla="*/ 1166009 w 6091008"/>
                <a:gd name="connsiteY127" fmla="*/ 518449 h 6858000"/>
                <a:gd name="connsiteX128" fmla="*/ 1133302 w 6091008"/>
                <a:gd name="connsiteY128" fmla="*/ 541479 h 6858000"/>
                <a:gd name="connsiteX129" fmla="*/ 1067923 w 6091008"/>
                <a:gd name="connsiteY129" fmla="*/ 587403 h 6858000"/>
                <a:gd name="connsiteX130" fmla="*/ 1051509 w 6091008"/>
                <a:gd name="connsiteY130" fmla="*/ 598902 h 6858000"/>
                <a:gd name="connsiteX131" fmla="*/ 1035673 w 6091008"/>
                <a:gd name="connsiteY131" fmla="*/ 611145 h 6858000"/>
                <a:gd name="connsiteX132" fmla="*/ 1003878 w 6091008"/>
                <a:gd name="connsiteY132" fmla="*/ 635598 h 6858000"/>
                <a:gd name="connsiteX133" fmla="*/ 877673 w 6091008"/>
                <a:gd name="connsiteY133" fmla="*/ 735582 h 6858000"/>
                <a:gd name="connsiteX134" fmla="*/ 417533 w 6091008"/>
                <a:gd name="connsiteY134" fmla="*/ 1198720 h 6858000"/>
                <a:gd name="connsiteX135" fmla="*/ 54935 w 6091008"/>
                <a:gd name="connsiteY135" fmla="*/ 1756293 h 6858000"/>
                <a:gd name="connsiteX136" fmla="*/ 17844 w 6091008"/>
                <a:gd name="connsiteY136" fmla="*/ 1831433 h 6858000"/>
                <a:gd name="connsiteX137" fmla="*/ 0 w 6091008"/>
                <a:gd name="connsiteY137" fmla="*/ 1869131 h 6858000"/>
                <a:gd name="connsiteX138" fmla="*/ 0 w 6091008"/>
                <a:gd name="connsiteY138" fmla="*/ 1198550 h 6858000"/>
                <a:gd name="connsiteX139" fmla="*/ 185957 w 6091008"/>
                <a:gd name="connsiteY139" fmla="*/ 961506 h 6858000"/>
                <a:gd name="connsiteX140" fmla="*/ 689746 w 6091008"/>
                <a:gd name="connsiteY140" fmla="*/ 447064 h 6858000"/>
                <a:gd name="connsiteX141" fmla="*/ 827126 w 6091008"/>
                <a:gd name="connsiteY141" fmla="*/ 333881 h 6858000"/>
                <a:gd name="connsiteX142" fmla="*/ 968997 w 6091008"/>
                <a:gd name="connsiteY142" fmla="*/ 228085 h 6858000"/>
                <a:gd name="connsiteX143" fmla="*/ 1004883 w 6091008"/>
                <a:gd name="connsiteY143" fmla="*/ 202373 h 6858000"/>
                <a:gd name="connsiteX144" fmla="*/ 1022826 w 6091008"/>
                <a:gd name="connsiteY144" fmla="*/ 189517 h 6858000"/>
                <a:gd name="connsiteX145" fmla="*/ 1041187 w 6091008"/>
                <a:gd name="connsiteY145" fmla="*/ 177509 h 6858000"/>
                <a:gd name="connsiteX146" fmla="*/ 1114760 w 6091008"/>
                <a:gd name="connsiteY146" fmla="*/ 129512 h 6858000"/>
                <a:gd name="connsiteX147" fmla="*/ 1188498 w 6091008"/>
                <a:gd name="connsiteY147" fmla="*/ 81854 h 6858000"/>
                <a:gd name="connsiteX148" fmla="*/ 1263461 w 6091008"/>
                <a:gd name="connsiteY148" fmla="*/ 36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6091008" h="6858000">
                  <a:moveTo>
                    <a:pt x="0" y="5476844"/>
                  </a:moveTo>
                  <a:lnTo>
                    <a:pt x="15220" y="5501668"/>
                  </a:lnTo>
                  <a:cubicBezTo>
                    <a:pt x="69097" y="5585141"/>
                    <a:pt x="130925" y="5654403"/>
                    <a:pt x="198940" y="5717964"/>
                  </a:cubicBezTo>
                  <a:lnTo>
                    <a:pt x="251499" y="5763842"/>
                  </a:lnTo>
                  <a:lnTo>
                    <a:pt x="308460" y="5806337"/>
                  </a:lnTo>
                  <a:cubicBezTo>
                    <a:pt x="326685" y="5820934"/>
                    <a:pt x="348384" y="5833667"/>
                    <a:pt x="368305" y="5847248"/>
                  </a:cubicBezTo>
                  <a:cubicBezTo>
                    <a:pt x="388782" y="5860683"/>
                    <a:pt x="408424" y="5874336"/>
                    <a:pt x="430451" y="5887305"/>
                  </a:cubicBezTo>
                  <a:cubicBezTo>
                    <a:pt x="601703" y="5991186"/>
                    <a:pt x="792871" y="6091279"/>
                    <a:pt x="975811" y="6205653"/>
                  </a:cubicBezTo>
                  <a:cubicBezTo>
                    <a:pt x="1159565" y="6318920"/>
                    <a:pt x="1337666" y="6443625"/>
                    <a:pt x="1510250" y="6575390"/>
                  </a:cubicBezTo>
                  <a:cubicBezTo>
                    <a:pt x="1658997" y="6690317"/>
                    <a:pt x="1824862" y="6774210"/>
                    <a:pt x="2002437" y="6825029"/>
                  </a:cubicBezTo>
                  <a:cubicBezTo>
                    <a:pt x="2046812" y="6837803"/>
                    <a:pt x="2091936" y="6848385"/>
                    <a:pt x="2137670" y="6856874"/>
                  </a:cubicBezTo>
                  <a:lnTo>
                    <a:pt x="2145778" y="6858000"/>
                  </a:lnTo>
                  <a:lnTo>
                    <a:pt x="1098858" y="6858000"/>
                  </a:lnTo>
                  <a:lnTo>
                    <a:pt x="1004166" y="6786858"/>
                  </a:lnTo>
                  <a:cubicBezTo>
                    <a:pt x="920997" y="6725805"/>
                    <a:pt x="837118" y="6666016"/>
                    <a:pt x="751974" y="6608169"/>
                  </a:cubicBezTo>
                  <a:lnTo>
                    <a:pt x="623305" y="6522172"/>
                  </a:lnTo>
                  <a:lnTo>
                    <a:pt x="492346" y="6437477"/>
                  </a:lnTo>
                  <a:lnTo>
                    <a:pt x="358536" y="6352312"/>
                  </a:lnTo>
                  <a:lnTo>
                    <a:pt x="290710" y="6308820"/>
                  </a:lnTo>
                  <a:lnTo>
                    <a:pt x="221792" y="6263122"/>
                  </a:lnTo>
                  <a:cubicBezTo>
                    <a:pt x="198889" y="6248595"/>
                    <a:pt x="175526" y="6231442"/>
                    <a:pt x="152460" y="6215106"/>
                  </a:cubicBezTo>
                  <a:cubicBezTo>
                    <a:pt x="129301" y="6198154"/>
                    <a:pt x="105988" y="6183223"/>
                    <a:pt x="83055" y="6163978"/>
                  </a:cubicBezTo>
                  <a:lnTo>
                    <a:pt x="14161" y="6109014"/>
                  </a:lnTo>
                  <a:lnTo>
                    <a:pt x="0" y="6096195"/>
                  </a:lnTo>
                  <a:close/>
                  <a:moveTo>
                    <a:pt x="3707444" y="0"/>
                  </a:moveTo>
                  <a:lnTo>
                    <a:pt x="4265528" y="0"/>
                  </a:lnTo>
                  <a:lnTo>
                    <a:pt x="4291472" y="15596"/>
                  </a:lnTo>
                  <a:cubicBezTo>
                    <a:pt x="4339292" y="47637"/>
                    <a:pt x="4385917" y="82210"/>
                    <a:pt x="4431124" y="119052"/>
                  </a:cubicBezTo>
                  <a:cubicBezTo>
                    <a:pt x="4612085" y="266897"/>
                    <a:pt x="4766658" y="451392"/>
                    <a:pt x="4899570" y="643769"/>
                  </a:cubicBezTo>
                  <a:cubicBezTo>
                    <a:pt x="5032421" y="836866"/>
                    <a:pt x="5144168" y="1037706"/>
                    <a:pt x="5247925" y="1232134"/>
                  </a:cubicBezTo>
                  <a:cubicBezTo>
                    <a:pt x="5299886" y="1329516"/>
                    <a:pt x="5349860" y="1425631"/>
                    <a:pt x="5401234" y="1518442"/>
                  </a:cubicBezTo>
                  <a:lnTo>
                    <a:pt x="5480921" y="1662114"/>
                  </a:lnTo>
                  <a:cubicBezTo>
                    <a:pt x="5508162" y="1711659"/>
                    <a:pt x="5535098" y="1761858"/>
                    <a:pt x="5561804" y="1812436"/>
                  </a:cubicBezTo>
                  <a:cubicBezTo>
                    <a:pt x="5668394" y="2015131"/>
                    <a:pt x="5769309" y="2228374"/>
                    <a:pt x="5855037" y="2457716"/>
                  </a:cubicBezTo>
                  <a:cubicBezTo>
                    <a:pt x="5940757" y="2686612"/>
                    <a:pt x="6011031" y="2932566"/>
                    <a:pt x="6052254" y="3193699"/>
                  </a:cubicBezTo>
                  <a:cubicBezTo>
                    <a:pt x="6093625" y="3454283"/>
                    <a:pt x="6103924" y="3730828"/>
                    <a:pt x="6073151" y="4004612"/>
                  </a:cubicBezTo>
                  <a:lnTo>
                    <a:pt x="6067309" y="4055890"/>
                  </a:lnTo>
                  <a:cubicBezTo>
                    <a:pt x="6065066" y="4072953"/>
                    <a:pt x="6062462" y="4089919"/>
                    <a:pt x="6059979" y="4106917"/>
                  </a:cubicBezTo>
                  <a:lnTo>
                    <a:pt x="6052371" y="4158016"/>
                  </a:lnTo>
                  <a:cubicBezTo>
                    <a:pt x="6049766" y="4174982"/>
                    <a:pt x="6046401" y="4191890"/>
                    <a:pt x="6043434" y="4208759"/>
                  </a:cubicBezTo>
                  <a:cubicBezTo>
                    <a:pt x="6037102" y="4242536"/>
                    <a:pt x="6031011" y="4276380"/>
                    <a:pt x="6023229" y="4309769"/>
                  </a:cubicBezTo>
                  <a:cubicBezTo>
                    <a:pt x="6015690" y="4343223"/>
                    <a:pt x="6008874" y="4376870"/>
                    <a:pt x="5999922" y="4409799"/>
                  </a:cubicBezTo>
                  <a:lnTo>
                    <a:pt x="5987157" y="4459369"/>
                  </a:lnTo>
                  <a:cubicBezTo>
                    <a:pt x="5982945" y="4476053"/>
                    <a:pt x="5978687" y="4492427"/>
                    <a:pt x="5973731" y="4508027"/>
                  </a:cubicBezTo>
                  <a:lnTo>
                    <a:pt x="5944653" y="4602538"/>
                  </a:lnTo>
                  <a:lnTo>
                    <a:pt x="5915334" y="4696982"/>
                  </a:lnTo>
                  <a:cubicBezTo>
                    <a:pt x="5905346" y="4728457"/>
                    <a:pt x="5892944" y="4759283"/>
                    <a:pt x="5881786" y="4790295"/>
                  </a:cubicBezTo>
                  <a:cubicBezTo>
                    <a:pt x="5791737" y="5038923"/>
                    <a:pt x="5677271" y="5280123"/>
                    <a:pt x="5539609" y="5504511"/>
                  </a:cubicBezTo>
                  <a:lnTo>
                    <a:pt x="5432400" y="5669348"/>
                  </a:lnTo>
                  <a:cubicBezTo>
                    <a:pt x="5423763" y="5683225"/>
                    <a:pt x="5413823" y="5696165"/>
                    <a:pt x="5404330" y="5709372"/>
                  </a:cubicBezTo>
                  <a:lnTo>
                    <a:pt x="5375525" y="5748757"/>
                  </a:lnTo>
                  <a:lnTo>
                    <a:pt x="5317831" y="5827355"/>
                  </a:lnTo>
                  <a:cubicBezTo>
                    <a:pt x="5308217" y="5840529"/>
                    <a:pt x="5298639" y="5853567"/>
                    <a:pt x="5288208" y="5865932"/>
                  </a:cubicBezTo>
                  <a:cubicBezTo>
                    <a:pt x="5283153" y="5872232"/>
                    <a:pt x="5278509" y="5878936"/>
                    <a:pt x="5273251" y="5885035"/>
                  </a:cubicBezTo>
                  <a:cubicBezTo>
                    <a:pt x="5267908" y="5890963"/>
                    <a:pt x="5262120" y="5896624"/>
                    <a:pt x="5256656" y="5902520"/>
                  </a:cubicBezTo>
                  <a:lnTo>
                    <a:pt x="5189858" y="5971616"/>
                  </a:lnTo>
                  <a:cubicBezTo>
                    <a:pt x="5178681" y="5982899"/>
                    <a:pt x="5167959" y="5994892"/>
                    <a:pt x="5156287" y="6005600"/>
                  </a:cubicBezTo>
                  <a:lnTo>
                    <a:pt x="5121598" y="6037962"/>
                  </a:lnTo>
                  <a:lnTo>
                    <a:pt x="5051798" y="6101838"/>
                  </a:lnTo>
                  <a:cubicBezTo>
                    <a:pt x="4864110" y="6268956"/>
                    <a:pt x="4663874" y="6407541"/>
                    <a:pt x="4463594" y="6532280"/>
                  </a:cubicBezTo>
                  <a:cubicBezTo>
                    <a:pt x="4438472" y="6547774"/>
                    <a:pt x="4413434" y="6563439"/>
                    <a:pt x="4388637" y="6579169"/>
                  </a:cubicBezTo>
                  <a:lnTo>
                    <a:pt x="4312856" y="6623337"/>
                  </a:lnTo>
                  <a:lnTo>
                    <a:pt x="4237558" y="6667632"/>
                  </a:lnTo>
                  <a:cubicBezTo>
                    <a:pt x="4212548" y="6682715"/>
                    <a:pt x="4186842" y="6695553"/>
                    <a:pt x="4161774" y="6709883"/>
                  </a:cubicBezTo>
                  <a:cubicBezTo>
                    <a:pt x="4111167" y="6737392"/>
                    <a:pt x="4061123" y="6766670"/>
                    <a:pt x="4010448" y="6792981"/>
                  </a:cubicBezTo>
                  <a:cubicBezTo>
                    <a:pt x="3985322" y="6806562"/>
                    <a:pt x="3960037" y="6820248"/>
                    <a:pt x="3935163" y="6834338"/>
                  </a:cubicBezTo>
                  <a:lnTo>
                    <a:pt x="3892887" y="6858000"/>
                  </a:lnTo>
                  <a:lnTo>
                    <a:pt x="2743942" y="6858000"/>
                  </a:lnTo>
                  <a:lnTo>
                    <a:pt x="2852577" y="6838910"/>
                  </a:lnTo>
                  <a:cubicBezTo>
                    <a:pt x="2949686" y="6818527"/>
                    <a:pt x="3046805" y="6791706"/>
                    <a:pt x="3143255" y="6759775"/>
                  </a:cubicBezTo>
                  <a:cubicBezTo>
                    <a:pt x="3239807" y="6727945"/>
                    <a:pt x="3335416" y="6689975"/>
                    <a:pt x="3430899" y="6650056"/>
                  </a:cubicBezTo>
                  <a:cubicBezTo>
                    <a:pt x="3526299" y="6609969"/>
                    <a:pt x="3621242" y="6565786"/>
                    <a:pt x="3713289" y="6514054"/>
                  </a:cubicBezTo>
                  <a:cubicBezTo>
                    <a:pt x="3805137" y="6460650"/>
                    <a:pt x="3895762" y="6401178"/>
                    <a:pt x="3981228" y="6334878"/>
                  </a:cubicBezTo>
                  <a:cubicBezTo>
                    <a:pt x="4024934" y="6303166"/>
                    <a:pt x="4066572" y="6268544"/>
                    <a:pt x="4107885" y="6233689"/>
                  </a:cubicBezTo>
                  <a:cubicBezTo>
                    <a:pt x="4128602" y="6216277"/>
                    <a:pt x="4149365" y="6199173"/>
                    <a:pt x="4169795" y="6181389"/>
                  </a:cubicBezTo>
                  <a:cubicBezTo>
                    <a:pt x="4189729" y="6163032"/>
                    <a:pt x="4209542" y="6144643"/>
                    <a:pt x="4229189" y="6125914"/>
                  </a:cubicBezTo>
                  <a:cubicBezTo>
                    <a:pt x="4387326" y="5978255"/>
                    <a:pt x="4528049" y="5812977"/>
                    <a:pt x="4652064" y="5641457"/>
                  </a:cubicBezTo>
                  <a:lnTo>
                    <a:pt x="4697555" y="5576516"/>
                  </a:lnTo>
                  <a:lnTo>
                    <a:pt x="4720492" y="5544537"/>
                  </a:lnTo>
                  <a:cubicBezTo>
                    <a:pt x="4728246" y="5533956"/>
                    <a:pt x="4734819" y="5522469"/>
                    <a:pt x="4741922" y="5511420"/>
                  </a:cubicBezTo>
                  <a:lnTo>
                    <a:pt x="4784179" y="5445022"/>
                  </a:lnTo>
                  <a:cubicBezTo>
                    <a:pt x="4787730" y="5439497"/>
                    <a:pt x="4791161" y="5433940"/>
                    <a:pt x="4794796" y="5428584"/>
                  </a:cubicBezTo>
                  <a:cubicBezTo>
                    <a:pt x="4798637" y="5423432"/>
                    <a:pt x="4803091" y="5418884"/>
                    <a:pt x="4807173" y="5413795"/>
                  </a:cubicBezTo>
                  <a:cubicBezTo>
                    <a:pt x="4815384" y="5403926"/>
                    <a:pt x="4822656" y="5393214"/>
                    <a:pt x="4830010" y="5382674"/>
                  </a:cubicBezTo>
                  <a:lnTo>
                    <a:pt x="4874298" y="5319323"/>
                  </a:lnTo>
                  <a:lnTo>
                    <a:pt x="4896484" y="5287734"/>
                  </a:lnTo>
                  <a:cubicBezTo>
                    <a:pt x="4903839" y="5277191"/>
                    <a:pt x="4911520" y="5266885"/>
                    <a:pt x="4918019" y="5255673"/>
                  </a:cubicBezTo>
                  <a:lnTo>
                    <a:pt x="4999238" y="5124058"/>
                  </a:lnTo>
                  <a:cubicBezTo>
                    <a:pt x="5102559" y="4945225"/>
                    <a:pt x="5185787" y="4753943"/>
                    <a:pt x="5251271" y="4554965"/>
                  </a:cubicBezTo>
                  <a:cubicBezTo>
                    <a:pt x="5259371" y="4530051"/>
                    <a:pt x="5268846" y="4505799"/>
                    <a:pt x="5276136" y="4480521"/>
                  </a:cubicBezTo>
                  <a:lnTo>
                    <a:pt x="5297442" y="4404389"/>
                  </a:lnTo>
                  <a:lnTo>
                    <a:pt x="5318953" y="4328458"/>
                  </a:lnTo>
                  <a:cubicBezTo>
                    <a:pt x="5322895" y="4315679"/>
                    <a:pt x="5325929" y="4303390"/>
                    <a:pt x="5328684" y="4291175"/>
                  </a:cubicBezTo>
                  <a:lnTo>
                    <a:pt x="5337470" y="4254522"/>
                  </a:lnTo>
                  <a:cubicBezTo>
                    <a:pt x="5343899" y="4230045"/>
                    <a:pt x="5348129" y="4205565"/>
                    <a:pt x="5353277" y="4181038"/>
                  </a:cubicBezTo>
                  <a:cubicBezTo>
                    <a:pt x="5358786" y="4156608"/>
                    <a:pt x="5362533" y="4132000"/>
                    <a:pt x="5366762" y="4107520"/>
                  </a:cubicBezTo>
                  <a:cubicBezTo>
                    <a:pt x="5368877" y="4095280"/>
                    <a:pt x="5371390" y="4083000"/>
                    <a:pt x="5373105" y="4070802"/>
                  </a:cubicBezTo>
                  <a:lnTo>
                    <a:pt x="5378288" y="4034066"/>
                  </a:lnTo>
                  <a:lnTo>
                    <a:pt x="5383471" y="3997331"/>
                  </a:lnTo>
                  <a:lnTo>
                    <a:pt x="5387373" y="3960547"/>
                  </a:lnTo>
                  <a:cubicBezTo>
                    <a:pt x="5408513" y="3764258"/>
                    <a:pt x="5404752" y="3567184"/>
                    <a:pt x="5375699" y="3369810"/>
                  </a:cubicBezTo>
                  <a:cubicBezTo>
                    <a:pt x="5347044" y="3172396"/>
                    <a:pt x="5293473" y="2975222"/>
                    <a:pt x="5225695" y="2777923"/>
                  </a:cubicBezTo>
                  <a:cubicBezTo>
                    <a:pt x="5157675" y="2580560"/>
                    <a:pt x="5075729" y="2382997"/>
                    <a:pt x="4989893" y="2181595"/>
                  </a:cubicBezTo>
                  <a:lnTo>
                    <a:pt x="4856777" y="1872581"/>
                  </a:lnTo>
                  <a:cubicBezTo>
                    <a:pt x="4811108" y="1763784"/>
                    <a:pt x="4768691" y="1655416"/>
                    <a:pt x="4729367" y="1547581"/>
                  </a:cubicBezTo>
                  <a:cubicBezTo>
                    <a:pt x="4650320" y="1331954"/>
                    <a:pt x="4585048" y="1118545"/>
                    <a:pt x="4510575" y="917244"/>
                  </a:cubicBezTo>
                  <a:cubicBezTo>
                    <a:pt x="4473339" y="816594"/>
                    <a:pt x="4433491" y="718925"/>
                    <a:pt x="4387446" y="626512"/>
                  </a:cubicBezTo>
                  <a:cubicBezTo>
                    <a:pt x="4341559" y="533993"/>
                    <a:pt x="4289352" y="446701"/>
                    <a:pt x="4227716" y="368510"/>
                  </a:cubicBezTo>
                  <a:cubicBezTo>
                    <a:pt x="4166554" y="290006"/>
                    <a:pt x="4096194" y="220222"/>
                    <a:pt x="4017774" y="161674"/>
                  </a:cubicBezTo>
                  <a:cubicBezTo>
                    <a:pt x="3939391" y="102989"/>
                    <a:pt x="3853034" y="55709"/>
                    <a:pt x="3761542" y="19860"/>
                  </a:cubicBezTo>
                  <a:lnTo>
                    <a:pt x="3727185" y="6533"/>
                  </a:lnTo>
                  <a:close/>
                  <a:moveTo>
                    <a:pt x="1325680" y="0"/>
                  </a:moveTo>
                  <a:lnTo>
                    <a:pt x="2347354" y="0"/>
                  </a:lnTo>
                  <a:lnTo>
                    <a:pt x="2262734" y="20581"/>
                  </a:lnTo>
                  <a:cubicBezTo>
                    <a:pt x="2164073" y="49233"/>
                    <a:pt x="2066423" y="82020"/>
                    <a:pt x="1969830" y="118108"/>
                  </a:cubicBezTo>
                  <a:cubicBezTo>
                    <a:pt x="1945675" y="127092"/>
                    <a:pt x="1921391" y="135598"/>
                    <a:pt x="1897367" y="145059"/>
                  </a:cubicBezTo>
                  <a:cubicBezTo>
                    <a:pt x="1873522" y="155302"/>
                    <a:pt x="1849679" y="165546"/>
                    <a:pt x="1825860" y="175210"/>
                  </a:cubicBezTo>
                  <a:lnTo>
                    <a:pt x="1754258" y="204746"/>
                  </a:lnTo>
                  <a:lnTo>
                    <a:pt x="1683442" y="237143"/>
                  </a:lnTo>
                  <a:cubicBezTo>
                    <a:pt x="1659851" y="247896"/>
                    <a:pt x="1636127" y="258172"/>
                    <a:pt x="1612330" y="268724"/>
                  </a:cubicBezTo>
                  <a:lnTo>
                    <a:pt x="1542244" y="303229"/>
                  </a:lnTo>
                  <a:lnTo>
                    <a:pt x="1471990" y="337395"/>
                  </a:lnTo>
                  <a:cubicBezTo>
                    <a:pt x="1448660" y="349103"/>
                    <a:pt x="1425927" y="362441"/>
                    <a:pt x="1402813" y="374794"/>
                  </a:cubicBezTo>
                  <a:lnTo>
                    <a:pt x="1333886" y="412702"/>
                  </a:lnTo>
                  <a:cubicBezTo>
                    <a:pt x="1310940" y="425394"/>
                    <a:pt x="1288842" y="440228"/>
                    <a:pt x="1266278" y="453907"/>
                  </a:cubicBezTo>
                  <a:lnTo>
                    <a:pt x="1199136" y="496266"/>
                  </a:lnTo>
                  <a:lnTo>
                    <a:pt x="1182302" y="506917"/>
                  </a:lnTo>
                  <a:lnTo>
                    <a:pt x="1166009" y="518449"/>
                  </a:lnTo>
                  <a:lnTo>
                    <a:pt x="1133302" y="541479"/>
                  </a:lnTo>
                  <a:lnTo>
                    <a:pt x="1067923" y="587403"/>
                  </a:lnTo>
                  <a:lnTo>
                    <a:pt x="1051509" y="598902"/>
                  </a:lnTo>
                  <a:lnTo>
                    <a:pt x="1035673" y="611145"/>
                  </a:lnTo>
                  <a:lnTo>
                    <a:pt x="1003878" y="635598"/>
                  </a:lnTo>
                  <a:cubicBezTo>
                    <a:pt x="961473" y="668248"/>
                    <a:pt x="918407" y="699983"/>
                    <a:pt x="877673" y="735582"/>
                  </a:cubicBezTo>
                  <a:cubicBezTo>
                    <a:pt x="711850" y="872792"/>
                    <a:pt x="555901" y="1026776"/>
                    <a:pt x="417533" y="1198720"/>
                  </a:cubicBezTo>
                  <a:cubicBezTo>
                    <a:pt x="278999" y="1370325"/>
                    <a:pt x="156917" y="1557820"/>
                    <a:pt x="54935" y="1756293"/>
                  </a:cubicBezTo>
                  <a:lnTo>
                    <a:pt x="17844" y="1831433"/>
                  </a:lnTo>
                  <a:lnTo>
                    <a:pt x="0" y="1869131"/>
                  </a:lnTo>
                  <a:lnTo>
                    <a:pt x="0" y="1198550"/>
                  </a:lnTo>
                  <a:lnTo>
                    <a:pt x="185957" y="961506"/>
                  </a:lnTo>
                  <a:cubicBezTo>
                    <a:pt x="342426" y="776600"/>
                    <a:pt x="509755" y="602849"/>
                    <a:pt x="689746" y="447064"/>
                  </a:cubicBezTo>
                  <a:cubicBezTo>
                    <a:pt x="733932" y="406795"/>
                    <a:pt x="780859" y="370795"/>
                    <a:pt x="827126" y="333881"/>
                  </a:cubicBezTo>
                  <a:cubicBezTo>
                    <a:pt x="872886" y="295949"/>
                    <a:pt x="921195" y="262526"/>
                    <a:pt x="968997" y="228085"/>
                  </a:cubicBezTo>
                  <a:lnTo>
                    <a:pt x="1004883" y="202373"/>
                  </a:lnTo>
                  <a:lnTo>
                    <a:pt x="1022826" y="189517"/>
                  </a:lnTo>
                  <a:lnTo>
                    <a:pt x="1041187" y="177509"/>
                  </a:lnTo>
                  <a:lnTo>
                    <a:pt x="1114760" y="129512"/>
                  </a:lnTo>
                  <a:cubicBezTo>
                    <a:pt x="1139435" y="113750"/>
                    <a:pt x="1163439" y="96630"/>
                    <a:pt x="1188498" y="81854"/>
                  </a:cubicBezTo>
                  <a:lnTo>
                    <a:pt x="1263461" y="36880"/>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D01D44A9-1D51-461B-A228-06F6C500B0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9"/>
              <a:ext cx="6055600" cy="6858000"/>
            </a:xfrm>
            <a:custGeom>
              <a:avLst/>
              <a:gdLst>
                <a:gd name="connsiteX0" fmla="*/ 0 w 6055600"/>
                <a:gd name="connsiteY0" fmla="*/ 5960220 h 6858000"/>
                <a:gd name="connsiteX1" fmla="*/ 36039 w 6055600"/>
                <a:gd name="connsiteY1" fmla="*/ 6002605 h 6858000"/>
                <a:gd name="connsiteX2" fmla="*/ 92950 w 6055600"/>
                <a:gd name="connsiteY2" fmla="*/ 6059050 h 6858000"/>
                <a:gd name="connsiteX3" fmla="*/ 153706 w 6055600"/>
                <a:gd name="connsiteY3" fmla="*/ 6111427 h 6858000"/>
                <a:gd name="connsiteX4" fmla="*/ 216806 w 6055600"/>
                <a:gd name="connsiteY4" fmla="*/ 6161603 h 6858000"/>
                <a:gd name="connsiteX5" fmla="*/ 281945 w 6055600"/>
                <a:gd name="connsiteY5" fmla="*/ 6209777 h 6858000"/>
                <a:gd name="connsiteX6" fmla="*/ 553337 w 6055600"/>
                <a:gd name="connsiteY6" fmla="*/ 6391500 h 6858000"/>
                <a:gd name="connsiteX7" fmla="*/ 690543 w 6055600"/>
                <a:gd name="connsiteY7" fmla="*/ 6481634 h 6858000"/>
                <a:gd name="connsiteX8" fmla="*/ 827127 w 6055600"/>
                <a:gd name="connsiteY8" fmla="*/ 6573159 h 6858000"/>
                <a:gd name="connsiteX9" fmla="*/ 1095915 w 6055600"/>
                <a:gd name="connsiteY9" fmla="*/ 6762202 h 6858000"/>
                <a:gd name="connsiteX10" fmla="*/ 1224853 w 6055600"/>
                <a:gd name="connsiteY10" fmla="*/ 6858000 h 6858000"/>
                <a:gd name="connsiteX11" fmla="*/ 1154072 w 6055600"/>
                <a:gd name="connsiteY11" fmla="*/ 6858000 h 6858000"/>
                <a:gd name="connsiteX12" fmla="*/ 1073489 w 6055600"/>
                <a:gd name="connsiteY12" fmla="*/ 6799140 h 6858000"/>
                <a:gd name="connsiteX13" fmla="*/ 800175 w 6055600"/>
                <a:gd name="connsiteY13" fmla="*/ 6620441 h 6858000"/>
                <a:gd name="connsiteX14" fmla="*/ 231518 w 6055600"/>
                <a:gd name="connsiteY14" fmla="*/ 6299323 h 6858000"/>
                <a:gd name="connsiteX15" fmla="*/ 160401 w 6055600"/>
                <a:gd name="connsiteY15" fmla="*/ 6256627 h 6858000"/>
                <a:gd name="connsiteX16" fmla="*/ 89697 w 6055600"/>
                <a:gd name="connsiteY16" fmla="*/ 6211916 h 6858000"/>
                <a:gd name="connsiteX17" fmla="*/ 20148 w 6055600"/>
                <a:gd name="connsiteY17" fmla="*/ 6163835 h 6858000"/>
                <a:gd name="connsiteX18" fmla="*/ 0 w 6055600"/>
                <a:gd name="connsiteY18" fmla="*/ 6147796 h 6858000"/>
                <a:gd name="connsiteX19" fmla="*/ 3748345 w 6055600"/>
                <a:gd name="connsiteY19" fmla="*/ 0 h 6858000"/>
                <a:gd name="connsiteX20" fmla="*/ 4277792 w 6055600"/>
                <a:gd name="connsiteY20" fmla="*/ 0 h 6858000"/>
                <a:gd name="connsiteX21" fmla="*/ 4339531 w 6055600"/>
                <a:gd name="connsiteY21" fmla="*/ 40262 h 6858000"/>
                <a:gd name="connsiteX22" fmla="*/ 4476306 w 6055600"/>
                <a:gd name="connsiteY22" fmla="*/ 153922 h 6858000"/>
                <a:gd name="connsiteX23" fmla="*/ 4713639 w 6055600"/>
                <a:gd name="connsiteY23" fmla="*/ 422076 h 6858000"/>
                <a:gd name="connsiteX24" fmla="*/ 4906991 w 6055600"/>
                <a:gd name="connsiteY24" fmla="*/ 723463 h 6858000"/>
                <a:gd name="connsiteX25" fmla="*/ 5070511 w 6055600"/>
                <a:gd name="connsiteY25" fmla="*/ 1037524 h 6858000"/>
                <a:gd name="connsiteX26" fmla="*/ 5219493 w 6055600"/>
                <a:gd name="connsiteY26" fmla="*/ 1352079 h 6858000"/>
                <a:gd name="connsiteX27" fmla="*/ 5367779 w 6055600"/>
                <a:gd name="connsiteY27" fmla="*/ 1658945 h 6858000"/>
                <a:gd name="connsiteX28" fmla="*/ 5446095 w 6055600"/>
                <a:gd name="connsiteY28" fmla="*/ 1811301 h 6858000"/>
                <a:gd name="connsiteX29" fmla="*/ 5525115 w 6055600"/>
                <a:gd name="connsiteY29" fmla="*/ 1967103 h 6858000"/>
                <a:gd name="connsiteX30" fmla="*/ 5816642 w 6055600"/>
                <a:gd name="connsiteY30" fmla="*/ 2618837 h 6858000"/>
                <a:gd name="connsiteX31" fmla="*/ 6015787 w 6055600"/>
                <a:gd name="connsiteY31" fmla="*/ 3339957 h 6858000"/>
                <a:gd name="connsiteX32" fmla="*/ 6054206 w 6055600"/>
                <a:gd name="connsiteY32" fmla="*/ 3727239 h 6858000"/>
                <a:gd name="connsiteX33" fmla="*/ 6039811 w 6055600"/>
                <a:gd name="connsiteY33" fmla="*/ 4122735 h 6858000"/>
                <a:gd name="connsiteX34" fmla="*/ 5971601 w 6055600"/>
                <a:gd name="connsiteY34" fmla="*/ 4514288 h 6858000"/>
                <a:gd name="connsiteX35" fmla="*/ 5946751 w 6055600"/>
                <a:gd name="connsiteY35" fmla="*/ 4609838 h 6858000"/>
                <a:gd name="connsiteX36" fmla="*/ 5919986 w 6055600"/>
                <a:gd name="connsiteY36" fmla="*/ 4703178 h 6858000"/>
                <a:gd name="connsiteX37" fmla="*/ 5890731 w 6055600"/>
                <a:gd name="connsiteY37" fmla="*/ 4795992 h 6858000"/>
                <a:gd name="connsiteX38" fmla="*/ 5859058 w 6055600"/>
                <a:gd name="connsiteY38" fmla="*/ 4888015 h 6858000"/>
                <a:gd name="connsiteX39" fmla="*/ 5525053 w 6055600"/>
                <a:gd name="connsiteY39" fmla="*/ 5588449 h 6858000"/>
                <a:gd name="connsiteX40" fmla="*/ 5058962 w 6055600"/>
                <a:gd name="connsiteY40" fmla="*/ 6189929 h 6858000"/>
                <a:gd name="connsiteX41" fmla="*/ 4787706 w 6055600"/>
                <a:gd name="connsiteY41" fmla="*/ 6442985 h 6858000"/>
                <a:gd name="connsiteX42" fmla="*/ 4498686 w 6055600"/>
                <a:gd name="connsiteY42" fmla="*/ 6663678 h 6858000"/>
                <a:gd name="connsiteX43" fmla="*/ 4197167 w 6055600"/>
                <a:gd name="connsiteY43" fmla="*/ 6854053 h 6858000"/>
                <a:gd name="connsiteX44" fmla="*/ 4189720 w 6055600"/>
                <a:gd name="connsiteY44" fmla="*/ 6858000 h 6858000"/>
                <a:gd name="connsiteX45" fmla="*/ 3651929 w 6055600"/>
                <a:gd name="connsiteY45" fmla="*/ 6858000 h 6858000"/>
                <a:gd name="connsiteX46" fmla="*/ 3789040 w 6055600"/>
                <a:gd name="connsiteY46" fmla="*/ 6778034 h 6858000"/>
                <a:gd name="connsiteX47" fmla="*/ 4335568 w 6055600"/>
                <a:gd name="connsiteY47" fmla="*/ 6382709 h 6858000"/>
                <a:gd name="connsiteX48" fmla="*/ 4586923 w 6055600"/>
                <a:gd name="connsiteY48" fmla="*/ 6158577 h 6858000"/>
                <a:gd name="connsiteX49" fmla="*/ 4819585 w 6055600"/>
                <a:gd name="connsiteY49" fmla="*/ 5915847 h 6858000"/>
                <a:gd name="connsiteX50" fmla="*/ 5214727 w 6055600"/>
                <a:gd name="connsiteY50" fmla="*/ 5371094 h 6858000"/>
                <a:gd name="connsiteX51" fmla="*/ 5495409 w 6055600"/>
                <a:gd name="connsiteY51" fmla="*/ 4752778 h 6858000"/>
                <a:gd name="connsiteX52" fmla="*/ 5522322 w 6055600"/>
                <a:gd name="connsiteY52" fmla="*/ 4671511 h 6858000"/>
                <a:gd name="connsiteX53" fmla="*/ 5547631 w 6055600"/>
                <a:gd name="connsiteY53" fmla="*/ 4589675 h 6858000"/>
                <a:gd name="connsiteX54" fmla="*/ 5570792 w 6055600"/>
                <a:gd name="connsiteY54" fmla="*/ 4506978 h 6858000"/>
                <a:gd name="connsiteX55" fmla="*/ 5591541 w 6055600"/>
                <a:gd name="connsiteY55" fmla="*/ 4425334 h 6858000"/>
                <a:gd name="connsiteX56" fmla="*/ 5649500 w 6055600"/>
                <a:gd name="connsiteY56" fmla="*/ 4097286 h 6858000"/>
                <a:gd name="connsiteX57" fmla="*/ 5637615 w 6055600"/>
                <a:gd name="connsiteY57" fmla="*/ 3437524 h 6858000"/>
                <a:gd name="connsiteX58" fmla="*/ 5475454 w 6055600"/>
                <a:gd name="connsiteY58" fmla="*/ 2791575 h 6858000"/>
                <a:gd name="connsiteX59" fmla="*/ 5217600 w 6055600"/>
                <a:gd name="connsiteY59" fmla="*/ 2164719 h 6858000"/>
                <a:gd name="connsiteX60" fmla="*/ 5144941 w 6055600"/>
                <a:gd name="connsiteY60" fmla="*/ 2009490 h 6858000"/>
                <a:gd name="connsiteX61" fmla="*/ 5070052 w 6055600"/>
                <a:gd name="connsiteY61" fmla="*/ 1851823 h 6858000"/>
                <a:gd name="connsiteX62" fmla="*/ 4926984 w 6055600"/>
                <a:gd name="connsiteY62" fmla="*/ 1529226 h 6858000"/>
                <a:gd name="connsiteX63" fmla="*/ 4790925 w 6055600"/>
                <a:gd name="connsiteY63" fmla="*/ 1209923 h 6858000"/>
                <a:gd name="connsiteX64" fmla="*/ 4650559 w 6055600"/>
                <a:gd name="connsiteY64" fmla="*/ 902490 h 6858000"/>
                <a:gd name="connsiteX65" fmla="*/ 4491930 w 6055600"/>
                <a:gd name="connsiteY65" fmla="*/ 616919 h 6858000"/>
                <a:gd name="connsiteX66" fmla="*/ 4302323 w 6055600"/>
                <a:gd name="connsiteY66" fmla="*/ 366083 h 6858000"/>
                <a:gd name="connsiteX67" fmla="*/ 4072203 w 6055600"/>
                <a:gd name="connsiteY67" fmla="*/ 164982 h 6858000"/>
                <a:gd name="connsiteX68" fmla="*/ 3803964 w 6055600"/>
                <a:gd name="connsiteY68" fmla="*/ 21052 h 6858000"/>
                <a:gd name="connsiteX69" fmla="*/ 3768314 w 6055600"/>
                <a:gd name="connsiteY69" fmla="*/ 6826 h 6858000"/>
                <a:gd name="connsiteX70" fmla="*/ 1589779 w 6055600"/>
                <a:gd name="connsiteY70" fmla="*/ 0 h 6858000"/>
                <a:gd name="connsiteX71" fmla="*/ 1918056 w 6055600"/>
                <a:gd name="connsiteY71" fmla="*/ 0 h 6858000"/>
                <a:gd name="connsiteX72" fmla="*/ 1764243 w 6055600"/>
                <a:gd name="connsiteY72" fmla="*/ 55145 h 6858000"/>
                <a:gd name="connsiteX73" fmla="*/ 1313330 w 6055600"/>
                <a:gd name="connsiteY73" fmla="*/ 274424 h 6858000"/>
                <a:gd name="connsiteX74" fmla="*/ 295673 w 6055600"/>
                <a:gd name="connsiteY74" fmla="*/ 1187630 h 6858000"/>
                <a:gd name="connsiteX75" fmla="*/ 96207 w 6055600"/>
                <a:gd name="connsiteY75" fmla="*/ 1474327 h 6858000"/>
                <a:gd name="connsiteX76" fmla="*/ 0 w 6055600"/>
                <a:gd name="connsiteY76" fmla="*/ 1641460 h 6858000"/>
                <a:gd name="connsiteX77" fmla="*/ 0 w 6055600"/>
                <a:gd name="connsiteY77" fmla="*/ 1224218 h 6858000"/>
                <a:gd name="connsiteX78" fmla="*/ 150937 w 6055600"/>
                <a:gd name="connsiteY78" fmla="*/ 1040975 h 6858000"/>
                <a:gd name="connsiteX79" fmla="*/ 1264907 w 6055600"/>
                <a:gd name="connsiteY79" fmla="*/ 158248 h 6858000"/>
                <a:gd name="connsiteX80" fmla="*/ 1575167 w 6055600"/>
                <a:gd name="connsiteY80" fmla="*/ 5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55600" h="6858000">
                  <a:moveTo>
                    <a:pt x="0" y="5960220"/>
                  </a:moveTo>
                  <a:lnTo>
                    <a:pt x="36039" y="6002605"/>
                  </a:lnTo>
                  <a:cubicBezTo>
                    <a:pt x="54896" y="6021530"/>
                    <a:pt x="73635" y="6040425"/>
                    <a:pt x="92950" y="6059050"/>
                  </a:cubicBezTo>
                  <a:lnTo>
                    <a:pt x="153706" y="6111427"/>
                  </a:lnTo>
                  <a:cubicBezTo>
                    <a:pt x="173546" y="6129485"/>
                    <a:pt x="195722" y="6144912"/>
                    <a:pt x="216806" y="6161603"/>
                  </a:cubicBezTo>
                  <a:cubicBezTo>
                    <a:pt x="238229" y="6177961"/>
                    <a:pt x="259466" y="6194551"/>
                    <a:pt x="281945" y="6209777"/>
                  </a:cubicBezTo>
                  <a:cubicBezTo>
                    <a:pt x="369940" y="6272709"/>
                    <a:pt x="461791" y="6332004"/>
                    <a:pt x="553337" y="6391500"/>
                  </a:cubicBezTo>
                  <a:lnTo>
                    <a:pt x="690543" y="6481634"/>
                  </a:lnTo>
                  <a:lnTo>
                    <a:pt x="827127" y="6573159"/>
                  </a:lnTo>
                  <a:cubicBezTo>
                    <a:pt x="917674" y="6634511"/>
                    <a:pt x="1007156" y="6697737"/>
                    <a:pt x="1095915" y="6762202"/>
                  </a:cubicBezTo>
                  <a:lnTo>
                    <a:pt x="1224853" y="6858000"/>
                  </a:lnTo>
                  <a:lnTo>
                    <a:pt x="1154072" y="6858000"/>
                  </a:lnTo>
                  <a:lnTo>
                    <a:pt x="1073489" y="6799140"/>
                  </a:lnTo>
                  <a:cubicBezTo>
                    <a:pt x="983882" y="6736908"/>
                    <a:pt x="892851" y="6677125"/>
                    <a:pt x="800175" y="6620441"/>
                  </a:cubicBezTo>
                  <a:cubicBezTo>
                    <a:pt x="615108" y="6506015"/>
                    <a:pt x="422939" y="6407807"/>
                    <a:pt x="231518" y="6299323"/>
                  </a:cubicBezTo>
                  <a:cubicBezTo>
                    <a:pt x="207467" y="6286226"/>
                    <a:pt x="184098" y="6271045"/>
                    <a:pt x="160401" y="6256627"/>
                  </a:cubicBezTo>
                  <a:cubicBezTo>
                    <a:pt x="136809" y="6241811"/>
                    <a:pt x="112558" y="6228518"/>
                    <a:pt x="89697" y="6211916"/>
                  </a:cubicBezTo>
                  <a:lnTo>
                    <a:pt x="20148" y="6163835"/>
                  </a:lnTo>
                  <a:lnTo>
                    <a:pt x="0" y="6147796"/>
                  </a:lnTo>
                  <a:close/>
                  <a:moveTo>
                    <a:pt x="3748345" y="0"/>
                  </a:moveTo>
                  <a:lnTo>
                    <a:pt x="4277792" y="0"/>
                  </a:lnTo>
                  <a:lnTo>
                    <a:pt x="4339531" y="40262"/>
                  </a:lnTo>
                  <a:cubicBezTo>
                    <a:pt x="4386991" y="75346"/>
                    <a:pt x="4432680" y="113353"/>
                    <a:pt x="4476306" y="153922"/>
                  </a:cubicBezTo>
                  <a:cubicBezTo>
                    <a:pt x="4563779" y="234693"/>
                    <a:pt x="4642423" y="325982"/>
                    <a:pt x="4713639" y="422076"/>
                  </a:cubicBezTo>
                  <a:cubicBezTo>
                    <a:pt x="4784481" y="518635"/>
                    <a:pt x="4848552" y="619893"/>
                    <a:pt x="4906991" y="723463"/>
                  </a:cubicBezTo>
                  <a:cubicBezTo>
                    <a:pt x="4965582" y="826932"/>
                    <a:pt x="5019421" y="932243"/>
                    <a:pt x="5070511" y="1037524"/>
                  </a:cubicBezTo>
                  <a:cubicBezTo>
                    <a:pt x="5121871" y="1142738"/>
                    <a:pt x="5170833" y="1248016"/>
                    <a:pt x="5219493" y="1352079"/>
                  </a:cubicBezTo>
                  <a:cubicBezTo>
                    <a:pt x="5268459" y="1455943"/>
                    <a:pt x="5317204" y="1558756"/>
                    <a:pt x="5367779" y="1658945"/>
                  </a:cubicBezTo>
                  <a:lnTo>
                    <a:pt x="5446095" y="1811301"/>
                  </a:lnTo>
                  <a:cubicBezTo>
                    <a:pt x="5472584" y="1862992"/>
                    <a:pt x="5498885" y="1914915"/>
                    <a:pt x="5525115" y="1967103"/>
                  </a:cubicBezTo>
                  <a:cubicBezTo>
                    <a:pt x="5629428" y="2176256"/>
                    <a:pt x="5730254" y="2391411"/>
                    <a:pt x="5816642" y="2618837"/>
                  </a:cubicBezTo>
                  <a:cubicBezTo>
                    <a:pt x="5902562" y="2846137"/>
                    <a:pt x="5974641" y="3086291"/>
                    <a:pt x="6015787" y="3339957"/>
                  </a:cubicBezTo>
                  <a:cubicBezTo>
                    <a:pt x="6036373" y="3466512"/>
                    <a:pt x="6050262" y="3596084"/>
                    <a:pt x="6054206" y="3727239"/>
                  </a:cubicBezTo>
                  <a:cubicBezTo>
                    <a:pt x="6058266" y="3858425"/>
                    <a:pt x="6053460" y="3990915"/>
                    <a:pt x="6039811" y="4122735"/>
                  </a:cubicBezTo>
                  <a:cubicBezTo>
                    <a:pt x="6026397" y="4254618"/>
                    <a:pt x="6002552" y="4385688"/>
                    <a:pt x="5971601" y="4514288"/>
                  </a:cubicBezTo>
                  <a:cubicBezTo>
                    <a:pt x="5963342" y="4546050"/>
                    <a:pt x="5955885" y="4579019"/>
                    <a:pt x="5946751" y="4609838"/>
                  </a:cubicBezTo>
                  <a:lnTo>
                    <a:pt x="5919986" y="4703178"/>
                  </a:lnTo>
                  <a:lnTo>
                    <a:pt x="5890731" y="4795992"/>
                  </a:lnTo>
                  <a:cubicBezTo>
                    <a:pt x="5880825" y="4826888"/>
                    <a:pt x="5869667" y="4857307"/>
                    <a:pt x="5859058" y="4888015"/>
                  </a:cubicBezTo>
                  <a:cubicBezTo>
                    <a:pt x="5772112" y="5132558"/>
                    <a:pt x="5660551" y="5369373"/>
                    <a:pt x="5525053" y="5588449"/>
                  </a:cubicBezTo>
                  <a:cubicBezTo>
                    <a:pt x="5389674" y="5807557"/>
                    <a:pt x="5232835" y="6010440"/>
                    <a:pt x="5058962" y="6189929"/>
                  </a:cubicBezTo>
                  <a:cubicBezTo>
                    <a:pt x="4972125" y="6279771"/>
                    <a:pt x="4880998" y="6363650"/>
                    <a:pt x="4787706" y="6442985"/>
                  </a:cubicBezTo>
                  <a:cubicBezTo>
                    <a:pt x="4693655" y="6521410"/>
                    <a:pt x="4597439" y="6595290"/>
                    <a:pt x="4498686" y="6663678"/>
                  </a:cubicBezTo>
                  <a:cubicBezTo>
                    <a:pt x="4399893" y="6731984"/>
                    <a:pt x="4299240" y="6795191"/>
                    <a:pt x="4197167" y="6854053"/>
                  </a:cubicBezTo>
                  <a:lnTo>
                    <a:pt x="4189720" y="6858000"/>
                  </a:lnTo>
                  <a:lnTo>
                    <a:pt x="3651929" y="6858000"/>
                  </a:lnTo>
                  <a:lnTo>
                    <a:pt x="3789040" y="6778034"/>
                  </a:lnTo>
                  <a:cubicBezTo>
                    <a:pt x="3978462" y="6656931"/>
                    <a:pt x="4162446" y="6525734"/>
                    <a:pt x="4335568" y="6382709"/>
                  </a:cubicBezTo>
                  <a:cubicBezTo>
                    <a:pt x="4422084" y="6310901"/>
                    <a:pt x="4506335" y="6236787"/>
                    <a:pt x="4586923" y="6158577"/>
                  </a:cubicBezTo>
                  <a:cubicBezTo>
                    <a:pt x="4668153" y="6081248"/>
                    <a:pt x="4745649" y="6000086"/>
                    <a:pt x="4819585" y="5915847"/>
                  </a:cubicBezTo>
                  <a:cubicBezTo>
                    <a:pt x="4967573" y="5747401"/>
                    <a:pt x="5101426" y="5566247"/>
                    <a:pt x="5214727" y="5371094"/>
                  </a:cubicBezTo>
                  <a:cubicBezTo>
                    <a:pt x="5327795" y="5175879"/>
                    <a:pt x="5421090" y="4968427"/>
                    <a:pt x="5495409" y="4752778"/>
                  </a:cubicBezTo>
                  <a:cubicBezTo>
                    <a:pt x="5504291" y="4725712"/>
                    <a:pt x="5513872" y="4698834"/>
                    <a:pt x="5522322" y="4671511"/>
                  </a:cubicBezTo>
                  <a:lnTo>
                    <a:pt x="5547631" y="4589675"/>
                  </a:lnTo>
                  <a:lnTo>
                    <a:pt x="5570792" y="4506978"/>
                  </a:lnTo>
                  <a:cubicBezTo>
                    <a:pt x="5578845" y="4479265"/>
                    <a:pt x="5584485" y="4452605"/>
                    <a:pt x="5591541" y="4425334"/>
                  </a:cubicBezTo>
                  <a:cubicBezTo>
                    <a:pt x="5618002" y="4316765"/>
                    <a:pt x="5636850" y="4207148"/>
                    <a:pt x="5649500" y="4097286"/>
                  </a:cubicBezTo>
                  <a:cubicBezTo>
                    <a:pt x="5674602" y="3877368"/>
                    <a:pt x="5668749" y="3656091"/>
                    <a:pt x="5637615" y="3437524"/>
                  </a:cubicBezTo>
                  <a:cubicBezTo>
                    <a:pt x="5605861" y="3218934"/>
                    <a:pt x="5549060" y="3003118"/>
                    <a:pt x="5475454" y="2791575"/>
                  </a:cubicBezTo>
                  <a:cubicBezTo>
                    <a:pt x="5402070" y="2579668"/>
                    <a:pt x="5313111" y="2371656"/>
                    <a:pt x="5217600" y="2164719"/>
                  </a:cubicBezTo>
                  <a:cubicBezTo>
                    <a:pt x="5193627" y="2112994"/>
                    <a:pt x="5169419" y="2061207"/>
                    <a:pt x="5144941" y="2009490"/>
                  </a:cubicBezTo>
                  <a:lnTo>
                    <a:pt x="5070052" y="1851823"/>
                  </a:lnTo>
                  <a:cubicBezTo>
                    <a:pt x="5020031" y="1744421"/>
                    <a:pt x="4972748" y="1636620"/>
                    <a:pt x="4926984" y="1529226"/>
                  </a:cubicBezTo>
                  <a:lnTo>
                    <a:pt x="4790925" y="1209923"/>
                  </a:lnTo>
                  <a:cubicBezTo>
                    <a:pt x="4745458" y="1105158"/>
                    <a:pt x="4699567" y="1001976"/>
                    <a:pt x="4650559" y="902490"/>
                  </a:cubicBezTo>
                  <a:cubicBezTo>
                    <a:pt x="4601243" y="803205"/>
                    <a:pt x="4549606" y="706978"/>
                    <a:pt x="4491930" y="616919"/>
                  </a:cubicBezTo>
                  <a:cubicBezTo>
                    <a:pt x="4434712" y="526559"/>
                    <a:pt x="4372370" y="441762"/>
                    <a:pt x="4302323" y="366083"/>
                  </a:cubicBezTo>
                  <a:cubicBezTo>
                    <a:pt x="4232428" y="290304"/>
                    <a:pt x="4155542" y="222846"/>
                    <a:pt x="4072203" y="164982"/>
                  </a:cubicBezTo>
                  <a:cubicBezTo>
                    <a:pt x="3988864" y="107118"/>
                    <a:pt x="3898693" y="59316"/>
                    <a:pt x="3803964" y="21052"/>
                  </a:cubicBezTo>
                  <a:lnTo>
                    <a:pt x="3768314" y="6826"/>
                  </a:lnTo>
                  <a:close/>
                  <a:moveTo>
                    <a:pt x="1589779" y="0"/>
                  </a:moveTo>
                  <a:lnTo>
                    <a:pt x="1918056" y="0"/>
                  </a:lnTo>
                  <a:lnTo>
                    <a:pt x="1764243" y="55145"/>
                  </a:lnTo>
                  <a:cubicBezTo>
                    <a:pt x="1609764" y="115414"/>
                    <a:pt x="1458840" y="188978"/>
                    <a:pt x="1313330" y="274424"/>
                  </a:cubicBezTo>
                  <a:cubicBezTo>
                    <a:pt x="924625" y="501532"/>
                    <a:pt x="576885" y="817476"/>
                    <a:pt x="295673" y="1187630"/>
                  </a:cubicBezTo>
                  <a:cubicBezTo>
                    <a:pt x="225216" y="1280162"/>
                    <a:pt x="158640" y="1375858"/>
                    <a:pt x="96207" y="1474327"/>
                  </a:cubicBezTo>
                  <a:lnTo>
                    <a:pt x="0" y="1641460"/>
                  </a:lnTo>
                  <a:lnTo>
                    <a:pt x="0" y="1224218"/>
                  </a:lnTo>
                  <a:lnTo>
                    <a:pt x="150937" y="1040975"/>
                  </a:lnTo>
                  <a:cubicBezTo>
                    <a:pt x="478530" y="677729"/>
                    <a:pt x="858178" y="381092"/>
                    <a:pt x="1264907" y="158248"/>
                  </a:cubicBezTo>
                  <a:cubicBezTo>
                    <a:pt x="1366631" y="102619"/>
                    <a:pt x="1470177" y="51760"/>
                    <a:pt x="1575167" y="567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4" descr="Home - LoveServes International">
            <a:extLst>
              <a:ext uri="{FF2B5EF4-FFF2-40B4-BE49-F238E27FC236}">
                <a16:creationId xmlns:a16="http://schemas.microsoft.com/office/drawing/2014/main" id="{441A2679-94D9-AF1C-E34F-1D8557260A1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4437" y="3043040"/>
            <a:ext cx="3785616" cy="110110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E18E4CA-66BF-A94C-24EC-9676CB0B8631}"/>
              </a:ext>
            </a:extLst>
          </p:cNvPr>
          <p:cNvSpPr txBox="1"/>
          <p:nvPr/>
        </p:nvSpPr>
        <p:spPr>
          <a:xfrm>
            <a:off x="6055905" y="1210842"/>
            <a:ext cx="6055600" cy="3837676"/>
          </a:xfrm>
          <a:prstGeom prst="rect">
            <a:avLst/>
          </a:prstGeom>
        </p:spPr>
        <p:txBody>
          <a:bodyPr vert="horz" lIns="91440" tIns="45720" rIns="91440" bIns="45720" rtlCol="0" anchor="t">
            <a:noAutofit/>
          </a:bodyPr>
          <a:lstStyle/>
          <a:p>
            <a:pPr marL="795338" lvl="0" indent="-457200">
              <a:lnSpc>
                <a:spcPct val="90000"/>
              </a:lnSpc>
              <a:spcBef>
                <a:spcPts val="1200"/>
              </a:spcBef>
              <a:spcAft>
                <a:spcPts val="1200"/>
              </a:spcAft>
              <a:buFont typeface="+mj-lt"/>
              <a:buAutoNum type="arabicPeriod"/>
            </a:pPr>
            <a:r>
              <a:rPr lang="en-US" sz="2400" dirty="0">
                <a:solidFill>
                  <a:schemeClr val="tx2"/>
                </a:solidFill>
              </a:rPr>
              <a:t>Meeting up time and location on the day of departure</a:t>
            </a:r>
          </a:p>
          <a:p>
            <a:pPr marL="795338" lvl="0" indent="-457200">
              <a:lnSpc>
                <a:spcPct val="90000"/>
              </a:lnSpc>
              <a:spcBef>
                <a:spcPts val="1200"/>
              </a:spcBef>
              <a:spcAft>
                <a:spcPts val="1200"/>
              </a:spcAft>
              <a:buFont typeface="+mj-lt"/>
              <a:buAutoNum type="arabicPeriod"/>
            </a:pPr>
            <a:r>
              <a:rPr lang="en-US" sz="2400" dirty="0">
                <a:solidFill>
                  <a:schemeClr val="tx2"/>
                </a:solidFill>
              </a:rPr>
              <a:t>Be sure to pack your:</a:t>
            </a:r>
          </a:p>
          <a:p>
            <a:pPr marL="1252538" lvl="1" indent="-457200">
              <a:lnSpc>
                <a:spcPct val="90000"/>
              </a:lnSpc>
              <a:buFont typeface="Wingdings" panose="05000000000000000000" pitchFamily="2" charset="2"/>
              <a:buChar char="ü"/>
            </a:pPr>
            <a:r>
              <a:rPr lang="en-US" sz="2400" dirty="0">
                <a:solidFill>
                  <a:schemeClr val="tx2"/>
                </a:solidFill>
              </a:rPr>
              <a:t>Passport</a:t>
            </a:r>
          </a:p>
          <a:p>
            <a:pPr marL="1252538" lvl="1" indent="-457200">
              <a:lnSpc>
                <a:spcPct val="90000"/>
              </a:lnSpc>
              <a:buFont typeface="Wingdings" panose="05000000000000000000" pitchFamily="2" charset="2"/>
              <a:buChar char="ü"/>
            </a:pPr>
            <a:r>
              <a:rPr lang="en-US" sz="2400" dirty="0">
                <a:solidFill>
                  <a:schemeClr val="tx2"/>
                </a:solidFill>
              </a:rPr>
              <a:t>Immigration entry and departure forms (or save the QR codes on in your photos)</a:t>
            </a:r>
          </a:p>
          <a:p>
            <a:pPr marL="1252538" lvl="1" indent="-457200">
              <a:lnSpc>
                <a:spcPct val="90000"/>
              </a:lnSpc>
              <a:buFont typeface="Wingdings" panose="05000000000000000000" pitchFamily="2" charset="2"/>
              <a:buChar char="ü"/>
            </a:pPr>
            <a:r>
              <a:rPr lang="en-US" sz="2400" dirty="0">
                <a:solidFill>
                  <a:schemeClr val="tx2"/>
                </a:solidFill>
              </a:rPr>
              <a:t>LoveServes t-shirt</a:t>
            </a:r>
          </a:p>
          <a:p>
            <a:pPr marL="1252538" lvl="1" indent="-457200">
              <a:lnSpc>
                <a:spcPct val="90000"/>
              </a:lnSpc>
              <a:buFont typeface="Wingdings" panose="05000000000000000000" pitchFamily="2" charset="2"/>
              <a:buChar char="ü"/>
            </a:pPr>
            <a:r>
              <a:rPr lang="en-US" sz="2400" dirty="0">
                <a:solidFill>
                  <a:schemeClr val="tx2"/>
                </a:solidFill>
              </a:rPr>
              <a:t>Mission trip devotional</a:t>
            </a:r>
          </a:p>
          <a:p>
            <a:pPr marL="795338" lvl="0" indent="-457200">
              <a:lnSpc>
                <a:spcPct val="90000"/>
              </a:lnSpc>
              <a:buFont typeface="+mj-lt"/>
              <a:buAutoNum type="arabicPeriod"/>
            </a:pPr>
            <a:r>
              <a:rPr lang="en-US" sz="2400" dirty="0">
                <a:solidFill>
                  <a:schemeClr val="tx2"/>
                </a:solidFill>
              </a:rPr>
              <a:t>Wear your mission trip H.A.T. </a:t>
            </a:r>
          </a:p>
        </p:txBody>
      </p:sp>
      <p:sp>
        <p:nvSpPr>
          <p:cNvPr id="8" name="TextBox 7">
            <a:extLst>
              <a:ext uri="{FF2B5EF4-FFF2-40B4-BE49-F238E27FC236}">
                <a16:creationId xmlns:a16="http://schemas.microsoft.com/office/drawing/2014/main" id="{9EDB8341-8A1A-3D9E-E830-513C2D2AF792}"/>
              </a:ext>
            </a:extLst>
          </p:cNvPr>
          <p:cNvSpPr txBox="1"/>
          <p:nvPr/>
        </p:nvSpPr>
        <p:spPr>
          <a:xfrm>
            <a:off x="4892804" y="6018043"/>
            <a:ext cx="7452966" cy="482633"/>
          </a:xfrm>
          <a:prstGeom prst="rect">
            <a:avLst/>
          </a:prstGeom>
          <a:noFill/>
        </p:spPr>
        <p:txBody>
          <a:bodyPr wrap="square">
            <a:spAutoFit/>
          </a:bodyPr>
          <a:lstStyle/>
          <a:p>
            <a:pPr marL="338138" lvl="0">
              <a:lnSpc>
                <a:spcPct val="90000"/>
              </a:lnSpc>
            </a:pPr>
            <a:r>
              <a:rPr lang="en-US" sz="2800" dirty="0">
                <a:solidFill>
                  <a:schemeClr val="tx2"/>
                </a:solidFill>
              </a:rPr>
              <a:t>Attitude of </a:t>
            </a:r>
            <a:r>
              <a:rPr lang="en-US" sz="2800" b="1" dirty="0">
                <a:solidFill>
                  <a:schemeClr val="tx2"/>
                </a:solidFill>
              </a:rPr>
              <a:t>H</a:t>
            </a:r>
            <a:r>
              <a:rPr lang="en-US" sz="2800" dirty="0">
                <a:solidFill>
                  <a:schemeClr val="tx2"/>
                </a:solidFill>
              </a:rPr>
              <a:t>umble – </a:t>
            </a:r>
            <a:r>
              <a:rPr lang="en-US" sz="2800" b="1" dirty="0">
                <a:solidFill>
                  <a:schemeClr val="tx2"/>
                </a:solidFill>
              </a:rPr>
              <a:t>A</a:t>
            </a:r>
            <a:r>
              <a:rPr lang="en-US" sz="2800" dirty="0">
                <a:solidFill>
                  <a:schemeClr val="tx2"/>
                </a:solidFill>
              </a:rPr>
              <a:t>daptable – </a:t>
            </a:r>
            <a:r>
              <a:rPr lang="en-US" sz="2800" b="1" dirty="0">
                <a:solidFill>
                  <a:schemeClr val="tx2"/>
                </a:solidFill>
              </a:rPr>
              <a:t>T</a:t>
            </a:r>
            <a:r>
              <a:rPr lang="en-US" sz="2800" dirty="0">
                <a:solidFill>
                  <a:schemeClr val="tx2"/>
                </a:solidFill>
              </a:rPr>
              <a:t>eachable</a:t>
            </a:r>
          </a:p>
        </p:txBody>
      </p:sp>
      <p:pic>
        <p:nvPicPr>
          <p:cNvPr id="12" name="Graphic 11" descr="Arrow: Clockwise curve with solid fill">
            <a:extLst>
              <a:ext uri="{FF2B5EF4-FFF2-40B4-BE49-F238E27FC236}">
                <a16:creationId xmlns:a16="http://schemas.microsoft.com/office/drawing/2014/main" id="{2A272192-FCC4-E10A-5A7B-FF0255FFF32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57284" flipV="1">
            <a:off x="8162087" y="4919460"/>
            <a:ext cx="914400" cy="1110692"/>
          </a:xfrm>
          <a:prstGeom prst="rect">
            <a:avLst/>
          </a:prstGeom>
        </p:spPr>
      </p:pic>
    </p:spTree>
    <p:extLst>
      <p:ext uri="{BB962C8B-B14F-4D97-AF65-F5344CB8AC3E}">
        <p14:creationId xmlns:p14="http://schemas.microsoft.com/office/powerpoint/2010/main" val="3466615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0F9FFD-68AD-469F-4AEC-D8B7A955157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7FEC3EE-85A8-B92C-3345-3D25B41DD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8CD11891-6C73-80C5-8D1E-78D9FF5071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1D67D3A-82DA-D249-1495-0C92760840E5}"/>
              </a:ext>
            </a:extLst>
          </p:cNvPr>
          <p:cNvSpPr>
            <a:spLocks noGrp="1"/>
          </p:cNvSpPr>
          <p:nvPr>
            <p:ph type="title"/>
          </p:nvPr>
        </p:nvSpPr>
        <p:spPr>
          <a:xfrm>
            <a:off x="6590661" y="1899734"/>
            <a:ext cx="5601339" cy="3972932"/>
          </a:xfrm>
        </p:spPr>
        <p:txBody>
          <a:bodyPr vert="horz" lIns="91440" tIns="45720" rIns="91440" bIns="45720" rtlCol="0" anchor="t">
            <a:normAutofit/>
          </a:bodyPr>
          <a:lstStyle/>
          <a:p>
            <a:r>
              <a:rPr lang="en-US" sz="3200" b="1" dirty="0">
                <a:solidFill>
                  <a:schemeClr val="tx2"/>
                </a:solidFill>
              </a:rPr>
              <a:t>Pray for:</a:t>
            </a:r>
            <a:br>
              <a:rPr lang="en-US" sz="2800" b="1" dirty="0">
                <a:solidFill>
                  <a:schemeClr val="tx2"/>
                </a:solidFill>
              </a:rPr>
            </a:br>
            <a:br>
              <a:rPr lang="en-US" sz="2800" b="1" dirty="0">
                <a:solidFill>
                  <a:schemeClr val="tx2"/>
                </a:solidFill>
              </a:rPr>
            </a:br>
            <a:r>
              <a:rPr lang="en-US" sz="3200" dirty="0">
                <a:solidFill>
                  <a:schemeClr val="tx2"/>
                </a:solidFill>
              </a:rPr>
              <a:t>What the team is about to experience together. </a:t>
            </a:r>
            <a:br>
              <a:rPr lang="en-US" sz="3200" dirty="0">
                <a:solidFill>
                  <a:schemeClr val="tx2"/>
                </a:solidFill>
              </a:rPr>
            </a:br>
            <a:br>
              <a:rPr lang="en-US" sz="3200" dirty="0">
                <a:solidFill>
                  <a:schemeClr val="tx2"/>
                </a:solidFill>
              </a:rPr>
            </a:br>
            <a:r>
              <a:rPr lang="en-US" sz="3200" dirty="0">
                <a:solidFill>
                  <a:schemeClr val="tx2"/>
                </a:solidFill>
              </a:rPr>
              <a:t>For safe travels. </a:t>
            </a:r>
            <a:br>
              <a:rPr lang="en-US" sz="3200" dirty="0">
                <a:solidFill>
                  <a:schemeClr val="tx2"/>
                </a:solidFill>
              </a:rPr>
            </a:br>
            <a:br>
              <a:rPr lang="en-US" sz="3200" dirty="0">
                <a:solidFill>
                  <a:schemeClr val="tx2"/>
                </a:solidFill>
              </a:rPr>
            </a:br>
            <a:r>
              <a:rPr lang="en-US" sz="3200" dirty="0">
                <a:solidFill>
                  <a:schemeClr val="tx2"/>
                </a:solidFill>
              </a:rPr>
              <a:t>For a great learning experience.</a:t>
            </a:r>
          </a:p>
        </p:txBody>
      </p:sp>
      <p:pic>
        <p:nvPicPr>
          <p:cNvPr id="6" name="Graphic 5" descr="Customer Review">
            <a:extLst>
              <a:ext uri="{FF2B5EF4-FFF2-40B4-BE49-F238E27FC236}">
                <a16:creationId xmlns:a16="http://schemas.microsoft.com/office/drawing/2014/main" id="{92643D72-3FC0-1747-F435-E423997EBC2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3" name="Group 12">
            <a:extLst>
              <a:ext uri="{FF2B5EF4-FFF2-40B4-BE49-F238E27FC236}">
                <a16:creationId xmlns:a16="http://schemas.microsoft.com/office/drawing/2014/main" id="{33C2824F-E60B-A4AC-597F-53DB765174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4" name="Freeform: Shape 13">
              <a:extLst>
                <a:ext uri="{FF2B5EF4-FFF2-40B4-BE49-F238E27FC236}">
                  <a16:creationId xmlns:a16="http://schemas.microsoft.com/office/drawing/2014/main" id="{F945A433-03A3-D6AA-3345-2C49EFE4D1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997128FA-E5B1-6DE2-9843-B5B3C9F9E4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F4B69484-0C68-241F-A13C-9F7130B397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4" name="Slide Number Placeholder 3">
            <a:extLst>
              <a:ext uri="{FF2B5EF4-FFF2-40B4-BE49-F238E27FC236}">
                <a16:creationId xmlns:a16="http://schemas.microsoft.com/office/drawing/2014/main" id="{C74F3DA7-11E3-4595-098D-1F2A2449289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F75DD4-361A-458A-AB89-B72D7668433E}"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24131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116</TotalTime>
  <Words>1601</Words>
  <Application>Microsoft Office PowerPoint</Application>
  <PresentationFormat>Widescreen</PresentationFormat>
  <Paragraphs>154</Paragraphs>
  <Slides>18</Slides>
  <Notes>13</Notes>
  <HiddenSlides>0</HiddenSlides>
  <MMClips>2</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18</vt:i4>
      </vt:variant>
    </vt:vector>
  </HeadingPairs>
  <TitlesOfParts>
    <vt:vector size="26" baseType="lpstr">
      <vt:lpstr>Aptos</vt:lpstr>
      <vt:lpstr>Aptos Display</vt:lpstr>
      <vt:lpstr>Arial</vt:lpstr>
      <vt:lpstr>Calibri</vt:lpstr>
      <vt:lpstr>Cooper Black</vt:lpstr>
      <vt:lpstr>Wingdings</vt:lpstr>
      <vt:lpstr>Office Theme</vt:lpstr>
      <vt:lpstr>1_Office Theme</vt:lpstr>
      <vt:lpstr>PowerPoint Presentation</vt:lpstr>
      <vt:lpstr>AGENDA</vt:lpstr>
      <vt:lpstr>Prayer –   How can we pray for each other? </vt:lpstr>
      <vt:lpstr>ICEBREAKER!</vt:lpstr>
      <vt:lpstr>TRIP LOGISTICS (TEAM LEADER)  </vt:lpstr>
      <vt:lpstr>Review the Ministry and daily schedule  </vt:lpstr>
      <vt:lpstr>PowerPoint Presentation</vt:lpstr>
      <vt:lpstr>PowerPoint Presentation</vt:lpstr>
      <vt:lpstr>Culturally Sensitive Giving - Debrief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Pray for:  What the team is about to experience together.   For safe travels.   For a great learning experience.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Brian Cruikshank</dc:creator>
  <cp:lastModifiedBy>Brian Cruikshank</cp:lastModifiedBy>
  <cp:revision>1</cp:revision>
  <dcterms:created xsi:type="dcterms:W3CDTF">2025-06-08T12:37:11Z</dcterms:created>
  <dcterms:modified xsi:type="dcterms:W3CDTF">2025-06-08T14:33:50Z</dcterms:modified>
</cp:coreProperties>
</file>