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93" r:id="rId5"/>
    <p:sldId id="294" r:id="rId6"/>
    <p:sldId id="297" r:id="rId7"/>
    <p:sldId id="262" r:id="rId8"/>
    <p:sldId id="304" r:id="rId9"/>
    <p:sldId id="306" r:id="rId10"/>
    <p:sldId id="302" r:id="rId11"/>
    <p:sldId id="308" r:id="rId12"/>
    <p:sldId id="307" r:id="rId13"/>
    <p:sldId id="303" r:id="rId14"/>
    <p:sldId id="315" r:id="rId15"/>
    <p:sldId id="276" r:id="rId16"/>
    <p:sldId id="301" r:id="rId17"/>
    <p:sldId id="290" r:id="rId18"/>
    <p:sldId id="300" r:id="rId19"/>
    <p:sldId id="324" r:id="rId20"/>
    <p:sldId id="326" r:id="rId21"/>
    <p:sldId id="265" r:id="rId22"/>
    <p:sldId id="275" r:id="rId23"/>
    <p:sldId id="278" r:id="rId24"/>
    <p:sldId id="277" r:id="rId25"/>
    <p:sldId id="320" r:id="rId26"/>
    <p:sldId id="325" r:id="rId27"/>
    <p:sldId id="322" r:id="rId28"/>
    <p:sldId id="295" r:id="rId29"/>
    <p:sldId id="312" r:id="rId3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2" userDrawn="1">
          <p15:clr>
            <a:srgbClr val="A4A3A4"/>
          </p15:clr>
        </p15:guide>
        <p15:guide id="2" pos="31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CFA53C-EBE6-4F64-9353-D2EB1C916718}" v="1" dt="2025-05-02T17:00:17.4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1919" autoAdjust="0"/>
  </p:normalViewPr>
  <p:slideViewPr>
    <p:cSldViewPr snapToGrid="0">
      <p:cViewPr varScale="1">
        <p:scale>
          <a:sx n="78" d="100"/>
          <a:sy n="78" d="100"/>
        </p:scale>
        <p:origin x="1788" y="294"/>
      </p:cViewPr>
      <p:guideLst>
        <p:guide orient="horz" pos="72"/>
        <p:guide pos="3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Cruikshank" userId="8648d884-d5da-4ed1-9ff9-ecdb25a1ad27" providerId="ADAL" clId="{38CFA53C-EBE6-4F64-9353-D2EB1C916718}"/>
    <pc:docChg chg="undo redo custSel addSld delSld modSld sldOrd addMainMaster delMainMaster">
      <pc:chgData name="Brian Cruikshank" userId="8648d884-d5da-4ed1-9ff9-ecdb25a1ad27" providerId="ADAL" clId="{38CFA53C-EBE6-4F64-9353-D2EB1C916718}" dt="2025-05-17T19:09:50.420" v="2256" actId="1076"/>
      <pc:docMkLst>
        <pc:docMk/>
      </pc:docMkLst>
      <pc:sldChg chg="add ord">
        <pc:chgData name="Brian Cruikshank" userId="8648d884-d5da-4ed1-9ff9-ecdb25a1ad27" providerId="ADAL" clId="{38CFA53C-EBE6-4F64-9353-D2EB1C916718}" dt="2025-05-17T19:04:48.651" v="2090"/>
        <pc:sldMkLst>
          <pc:docMk/>
          <pc:sldMk cId="1917960129" sldId="265"/>
        </pc:sldMkLst>
      </pc:sldChg>
      <pc:sldChg chg="add ord">
        <pc:chgData name="Brian Cruikshank" userId="8648d884-d5da-4ed1-9ff9-ecdb25a1ad27" providerId="ADAL" clId="{38CFA53C-EBE6-4F64-9353-D2EB1C916718}" dt="2025-05-17T19:04:48.651" v="2090"/>
        <pc:sldMkLst>
          <pc:docMk/>
          <pc:sldMk cId="1973486540" sldId="275"/>
        </pc:sldMkLst>
      </pc:sldChg>
      <pc:sldChg chg="modNotesTx">
        <pc:chgData name="Brian Cruikshank" userId="8648d884-d5da-4ed1-9ff9-ecdb25a1ad27" providerId="ADAL" clId="{38CFA53C-EBE6-4F64-9353-D2EB1C916718}" dt="2025-05-10T15:21:46.832" v="1455" actId="20577"/>
        <pc:sldMkLst>
          <pc:docMk/>
          <pc:sldMk cId="3752268175" sldId="276"/>
        </pc:sldMkLst>
      </pc:sldChg>
      <pc:sldChg chg="add ord">
        <pc:chgData name="Brian Cruikshank" userId="8648d884-d5da-4ed1-9ff9-ecdb25a1ad27" providerId="ADAL" clId="{38CFA53C-EBE6-4F64-9353-D2EB1C916718}" dt="2025-05-17T19:04:48.651" v="2090"/>
        <pc:sldMkLst>
          <pc:docMk/>
          <pc:sldMk cId="1930473944" sldId="277"/>
        </pc:sldMkLst>
      </pc:sldChg>
      <pc:sldChg chg="add ord">
        <pc:chgData name="Brian Cruikshank" userId="8648d884-d5da-4ed1-9ff9-ecdb25a1ad27" providerId="ADAL" clId="{38CFA53C-EBE6-4F64-9353-D2EB1C916718}" dt="2025-05-17T19:04:48.651" v="2090"/>
        <pc:sldMkLst>
          <pc:docMk/>
          <pc:sldMk cId="2608256669" sldId="278"/>
        </pc:sldMkLst>
      </pc:sldChg>
      <pc:sldChg chg="del">
        <pc:chgData name="Brian Cruikshank" userId="8648d884-d5da-4ed1-9ff9-ecdb25a1ad27" providerId="ADAL" clId="{38CFA53C-EBE6-4F64-9353-D2EB1C916718}" dt="2025-05-02T16:58:10.619" v="5" actId="47"/>
        <pc:sldMkLst>
          <pc:docMk/>
          <pc:sldMk cId="1505950513" sldId="291"/>
        </pc:sldMkLst>
      </pc:sldChg>
      <pc:sldChg chg="modSp mod">
        <pc:chgData name="Brian Cruikshank" userId="8648d884-d5da-4ed1-9ff9-ecdb25a1ad27" providerId="ADAL" clId="{38CFA53C-EBE6-4F64-9353-D2EB1C916718}" dt="2025-05-10T15:35:53.643" v="1757" actId="20577"/>
        <pc:sldMkLst>
          <pc:docMk/>
          <pc:sldMk cId="310227367" sldId="294"/>
        </pc:sldMkLst>
        <pc:spChg chg="mod">
          <ac:chgData name="Brian Cruikshank" userId="8648d884-d5da-4ed1-9ff9-ecdb25a1ad27" providerId="ADAL" clId="{38CFA53C-EBE6-4F64-9353-D2EB1C916718}" dt="2025-05-10T15:35:53.643" v="1757" actId="20577"/>
          <ac:spMkLst>
            <pc:docMk/>
            <pc:sldMk cId="310227367" sldId="294"/>
            <ac:spMk id="3" creationId="{391B1023-33F8-BD4D-5C39-29702B41D549}"/>
          </ac:spMkLst>
        </pc:spChg>
      </pc:sldChg>
      <pc:sldChg chg="del">
        <pc:chgData name="Brian Cruikshank" userId="8648d884-d5da-4ed1-9ff9-ecdb25a1ad27" providerId="ADAL" clId="{38CFA53C-EBE6-4F64-9353-D2EB1C916718}" dt="2025-05-02T16:58:04.918" v="1" actId="47"/>
        <pc:sldMkLst>
          <pc:docMk/>
          <pc:sldMk cId="1309400211" sldId="295"/>
        </pc:sldMkLst>
      </pc:sldChg>
      <pc:sldChg chg="add modNotesTx">
        <pc:chgData name="Brian Cruikshank" userId="8648d884-d5da-4ed1-9ff9-ecdb25a1ad27" providerId="ADAL" clId="{38CFA53C-EBE6-4F64-9353-D2EB1C916718}" dt="2025-05-10T15:40:47.339" v="1816" actId="20577"/>
        <pc:sldMkLst>
          <pc:docMk/>
          <pc:sldMk cId="2472178813" sldId="295"/>
        </pc:sldMkLst>
      </pc:sldChg>
      <pc:sldChg chg="del">
        <pc:chgData name="Brian Cruikshank" userId="8648d884-d5da-4ed1-9ff9-ecdb25a1ad27" providerId="ADAL" clId="{38CFA53C-EBE6-4F64-9353-D2EB1C916718}" dt="2025-05-02T16:58:05.885" v="2" actId="47"/>
        <pc:sldMkLst>
          <pc:docMk/>
          <pc:sldMk cId="484338907" sldId="296"/>
        </pc:sldMkLst>
      </pc:sldChg>
      <pc:sldChg chg="delSp modSp mod modNotesTx">
        <pc:chgData name="Brian Cruikshank" userId="8648d884-d5da-4ed1-9ff9-ecdb25a1ad27" providerId="ADAL" clId="{38CFA53C-EBE6-4F64-9353-D2EB1C916718}" dt="2025-05-10T15:23:20.216" v="1458" actId="6549"/>
        <pc:sldMkLst>
          <pc:docMk/>
          <pc:sldMk cId="1333959028" sldId="297"/>
        </pc:sldMkLst>
        <pc:graphicFrameChg chg="mod">
          <ac:chgData name="Brian Cruikshank" userId="8648d884-d5da-4ed1-9ff9-ecdb25a1ad27" providerId="ADAL" clId="{38CFA53C-EBE6-4F64-9353-D2EB1C916718}" dt="2025-05-10T15:23:09.297" v="1456" actId="20577"/>
          <ac:graphicFrameMkLst>
            <pc:docMk/>
            <pc:sldMk cId="1333959028" sldId="297"/>
            <ac:graphicFrameMk id="6" creationId="{4F8AC367-7BC1-E169-5011-9D96131B2B1A}"/>
          </ac:graphicFrameMkLst>
        </pc:graphicFrameChg>
      </pc:sldChg>
      <pc:sldChg chg="del">
        <pc:chgData name="Brian Cruikshank" userId="8648d884-d5da-4ed1-9ff9-ecdb25a1ad27" providerId="ADAL" clId="{38CFA53C-EBE6-4F64-9353-D2EB1C916718}" dt="2025-05-02T16:58:07.904" v="3" actId="47"/>
        <pc:sldMkLst>
          <pc:docMk/>
          <pc:sldMk cId="3600926242" sldId="298"/>
        </pc:sldMkLst>
      </pc:sldChg>
      <pc:sldChg chg="modSp mod ord">
        <pc:chgData name="Brian Cruikshank" userId="8648d884-d5da-4ed1-9ff9-ecdb25a1ad27" providerId="ADAL" clId="{38CFA53C-EBE6-4F64-9353-D2EB1C916718}" dt="2025-05-17T19:08:43.612" v="2242"/>
        <pc:sldMkLst>
          <pc:docMk/>
          <pc:sldMk cId="4271738144" sldId="300"/>
        </pc:sldMkLst>
        <pc:spChg chg="mod">
          <ac:chgData name="Brian Cruikshank" userId="8648d884-d5da-4ed1-9ff9-ecdb25a1ad27" providerId="ADAL" clId="{38CFA53C-EBE6-4F64-9353-D2EB1C916718}" dt="2025-05-10T15:31:18.160" v="1642" actId="403"/>
          <ac:spMkLst>
            <pc:docMk/>
            <pc:sldMk cId="4271738144" sldId="300"/>
            <ac:spMk id="6" creationId="{A4EF7E99-DD5B-1C40-E145-E4286D4D4BB3}"/>
          </ac:spMkLst>
        </pc:spChg>
      </pc:sldChg>
      <pc:sldChg chg="delSp mod">
        <pc:chgData name="Brian Cruikshank" userId="8648d884-d5da-4ed1-9ff9-ecdb25a1ad27" providerId="ADAL" clId="{38CFA53C-EBE6-4F64-9353-D2EB1C916718}" dt="2025-05-02T17:02:05.231" v="11" actId="478"/>
        <pc:sldMkLst>
          <pc:docMk/>
          <pc:sldMk cId="255737024" sldId="303"/>
        </pc:sldMkLst>
      </pc:sldChg>
      <pc:sldChg chg="delSp mod">
        <pc:chgData name="Brian Cruikshank" userId="8648d884-d5da-4ed1-9ff9-ecdb25a1ad27" providerId="ADAL" clId="{38CFA53C-EBE6-4F64-9353-D2EB1C916718}" dt="2025-05-02T17:02:01.221" v="10" actId="478"/>
        <pc:sldMkLst>
          <pc:docMk/>
          <pc:sldMk cId="2707101673" sldId="307"/>
        </pc:sldMkLst>
      </pc:sldChg>
      <pc:sldChg chg="del">
        <pc:chgData name="Brian Cruikshank" userId="8648d884-d5da-4ed1-9ff9-ecdb25a1ad27" providerId="ADAL" clId="{38CFA53C-EBE6-4F64-9353-D2EB1C916718}" dt="2025-05-02T16:58:09.153" v="4" actId="47"/>
        <pc:sldMkLst>
          <pc:docMk/>
          <pc:sldMk cId="176771868" sldId="309"/>
        </pc:sldMkLst>
      </pc:sldChg>
      <pc:sldChg chg="addSp delSp modSp del mod modClrScheme chgLayout">
        <pc:chgData name="Brian Cruikshank" userId="8648d884-d5da-4ed1-9ff9-ecdb25a1ad27" providerId="ADAL" clId="{38CFA53C-EBE6-4F64-9353-D2EB1C916718}" dt="2025-05-02T20:37:56.312" v="356" actId="47"/>
        <pc:sldMkLst>
          <pc:docMk/>
          <pc:sldMk cId="3872912946" sldId="310"/>
        </pc:sldMkLst>
      </pc:sldChg>
      <pc:sldChg chg="add del">
        <pc:chgData name="Brian Cruikshank" userId="8648d884-d5da-4ed1-9ff9-ecdb25a1ad27" providerId="ADAL" clId="{38CFA53C-EBE6-4F64-9353-D2EB1C916718}" dt="2025-05-02T17:06:49.353" v="116" actId="47"/>
        <pc:sldMkLst>
          <pc:docMk/>
          <pc:sldMk cId="3166623453" sldId="311"/>
        </pc:sldMkLst>
      </pc:sldChg>
      <pc:sldChg chg="modSp mod">
        <pc:chgData name="Brian Cruikshank" userId="8648d884-d5da-4ed1-9ff9-ecdb25a1ad27" providerId="ADAL" clId="{38CFA53C-EBE6-4F64-9353-D2EB1C916718}" dt="2025-05-10T15:25:55.787" v="1462"/>
        <pc:sldMkLst>
          <pc:docMk/>
          <pc:sldMk cId="2632836987" sldId="312"/>
        </pc:sldMkLst>
        <pc:spChg chg="mod">
          <ac:chgData name="Brian Cruikshank" userId="8648d884-d5da-4ed1-9ff9-ecdb25a1ad27" providerId="ADAL" clId="{38CFA53C-EBE6-4F64-9353-D2EB1C916718}" dt="2025-05-10T15:25:55.787" v="1462"/>
          <ac:spMkLst>
            <pc:docMk/>
            <pc:sldMk cId="2632836987" sldId="312"/>
            <ac:spMk id="6" creationId="{D478A61B-F90E-6992-08D7-EA1CCD1B6631}"/>
          </ac:spMkLst>
        </pc:spChg>
      </pc:sldChg>
      <pc:sldChg chg="addSp delSp modSp del mod setBg modClrScheme chgLayout">
        <pc:chgData name="Brian Cruikshank" userId="8648d884-d5da-4ed1-9ff9-ecdb25a1ad27" providerId="ADAL" clId="{38CFA53C-EBE6-4F64-9353-D2EB1C916718}" dt="2025-05-02T20:48:42.338" v="457" actId="2696"/>
        <pc:sldMkLst>
          <pc:docMk/>
          <pc:sldMk cId="540002474" sldId="313"/>
        </pc:sldMkLst>
      </pc:sldChg>
      <pc:sldChg chg="del">
        <pc:chgData name="Brian Cruikshank" userId="8648d884-d5da-4ed1-9ff9-ecdb25a1ad27" providerId="ADAL" clId="{38CFA53C-EBE6-4F64-9353-D2EB1C916718}" dt="2025-05-02T17:06:48.396" v="115" actId="47"/>
        <pc:sldMkLst>
          <pc:docMk/>
          <pc:sldMk cId="1624274283" sldId="314"/>
        </pc:sldMkLst>
      </pc:sldChg>
      <pc:sldChg chg="addSp delSp modSp add mod modAnim">
        <pc:chgData name="Brian Cruikshank" userId="8648d884-d5da-4ed1-9ff9-ecdb25a1ad27" providerId="ADAL" clId="{38CFA53C-EBE6-4F64-9353-D2EB1C916718}" dt="2025-05-02T17:02:08.566" v="12" actId="478"/>
        <pc:sldMkLst>
          <pc:docMk/>
          <pc:sldMk cId="1892964334" sldId="315"/>
        </pc:sldMkLst>
        <pc:picChg chg="add mod">
          <ac:chgData name="Brian Cruikshank" userId="8648d884-d5da-4ed1-9ff9-ecdb25a1ad27" providerId="ADAL" clId="{38CFA53C-EBE6-4F64-9353-D2EB1C916718}" dt="2025-05-02T17:00:17.400" v="9"/>
          <ac:picMkLst>
            <pc:docMk/>
            <pc:sldMk cId="1892964334" sldId="315"/>
            <ac:picMk id="4" creationId="{3B678AF1-10C2-AA40-19AD-C0901722DDE7}"/>
          </ac:picMkLst>
        </pc:picChg>
      </pc:sldChg>
      <pc:sldChg chg="del">
        <pc:chgData name="Brian Cruikshank" userId="8648d884-d5da-4ed1-9ff9-ecdb25a1ad27" providerId="ADAL" clId="{38CFA53C-EBE6-4F64-9353-D2EB1C916718}" dt="2025-05-02T16:58:02.994" v="0" actId="47"/>
        <pc:sldMkLst>
          <pc:docMk/>
          <pc:sldMk cId="2987162721" sldId="315"/>
        </pc:sldMkLst>
      </pc:sldChg>
      <pc:sldChg chg="addSp delSp modSp new add del mod ord setBg">
        <pc:chgData name="Brian Cruikshank" userId="8648d884-d5da-4ed1-9ff9-ecdb25a1ad27" providerId="ADAL" clId="{38CFA53C-EBE6-4F64-9353-D2EB1C916718}" dt="2025-05-10T14:55:04.458" v="993" actId="47"/>
        <pc:sldMkLst>
          <pc:docMk/>
          <pc:sldMk cId="2672107718" sldId="316"/>
        </pc:sldMkLst>
      </pc:sldChg>
      <pc:sldChg chg="addSp delSp modSp add del mod">
        <pc:chgData name="Brian Cruikshank" userId="8648d884-d5da-4ed1-9ff9-ecdb25a1ad27" providerId="ADAL" clId="{38CFA53C-EBE6-4F64-9353-D2EB1C916718}" dt="2025-05-10T15:18:22.274" v="1237" actId="47"/>
        <pc:sldMkLst>
          <pc:docMk/>
          <pc:sldMk cId="1913629587" sldId="317"/>
        </pc:sldMkLst>
      </pc:sldChg>
      <pc:sldChg chg="addSp delSp modSp add del mod">
        <pc:chgData name="Brian Cruikshank" userId="8648d884-d5da-4ed1-9ff9-ecdb25a1ad27" providerId="ADAL" clId="{38CFA53C-EBE6-4F64-9353-D2EB1C916718}" dt="2025-05-10T15:18:21.002" v="1236" actId="47"/>
        <pc:sldMkLst>
          <pc:docMk/>
          <pc:sldMk cId="1837136591" sldId="318"/>
        </pc:sldMkLst>
      </pc:sldChg>
      <pc:sldChg chg="addSp delSp modSp add del mod ord setBg modClrScheme chgLayout">
        <pc:chgData name="Brian Cruikshank" userId="8648d884-d5da-4ed1-9ff9-ecdb25a1ad27" providerId="ADAL" clId="{38CFA53C-EBE6-4F64-9353-D2EB1C916718}" dt="2025-05-10T15:16:01.714" v="1195" actId="47"/>
        <pc:sldMkLst>
          <pc:docMk/>
          <pc:sldMk cId="1988882839" sldId="319"/>
        </pc:sldMkLst>
      </pc:sldChg>
      <pc:sldChg chg="addSp delSp modSp add mod">
        <pc:chgData name="Brian Cruikshank" userId="8648d884-d5da-4ed1-9ff9-ecdb25a1ad27" providerId="ADAL" clId="{38CFA53C-EBE6-4F64-9353-D2EB1C916718}" dt="2025-05-10T15:32:47.953" v="1648"/>
        <pc:sldMkLst>
          <pc:docMk/>
          <pc:sldMk cId="3667988660" sldId="320"/>
        </pc:sldMkLst>
        <pc:spChg chg="mod">
          <ac:chgData name="Brian Cruikshank" userId="8648d884-d5da-4ed1-9ff9-ecdb25a1ad27" providerId="ADAL" clId="{38CFA53C-EBE6-4F64-9353-D2EB1C916718}" dt="2025-05-10T15:31:04.588" v="1641" actId="27636"/>
          <ac:spMkLst>
            <pc:docMk/>
            <pc:sldMk cId="3667988660" sldId="320"/>
            <ac:spMk id="5" creationId="{FAD30065-51CA-A476-84F5-DBD4A81B77BD}"/>
          </ac:spMkLst>
        </pc:spChg>
        <pc:spChg chg="mod">
          <ac:chgData name="Brian Cruikshank" userId="8648d884-d5da-4ed1-9ff9-ecdb25a1ad27" providerId="ADAL" clId="{38CFA53C-EBE6-4F64-9353-D2EB1C916718}" dt="2025-05-10T14:38:07.338" v="704" actId="14100"/>
          <ac:spMkLst>
            <pc:docMk/>
            <pc:sldMk cId="3667988660" sldId="320"/>
            <ac:spMk id="8" creationId="{F4155461-59C8-8D65-2D83-80A69AB9976D}"/>
          </ac:spMkLst>
        </pc:spChg>
        <pc:graphicFrameChg chg="add mod modGraphic">
          <ac:chgData name="Brian Cruikshank" userId="8648d884-d5da-4ed1-9ff9-ecdb25a1ad27" providerId="ADAL" clId="{38CFA53C-EBE6-4F64-9353-D2EB1C916718}" dt="2025-05-10T15:10:03.227" v="1193" actId="1076"/>
          <ac:graphicFrameMkLst>
            <pc:docMk/>
            <pc:sldMk cId="3667988660" sldId="320"/>
            <ac:graphicFrameMk id="2" creationId="{F50AB790-E699-E5BF-2329-2712F766EA7B}"/>
          </ac:graphicFrameMkLst>
        </pc:graphicFrameChg>
      </pc:sldChg>
      <pc:sldChg chg="addSp delSp modSp new del mod ord">
        <pc:chgData name="Brian Cruikshank" userId="8648d884-d5da-4ed1-9ff9-ecdb25a1ad27" providerId="ADAL" clId="{38CFA53C-EBE6-4F64-9353-D2EB1C916718}" dt="2025-05-10T15:32:34.387" v="1647" actId="47"/>
        <pc:sldMkLst>
          <pc:docMk/>
          <pc:sldMk cId="3704838768" sldId="321"/>
        </pc:sldMkLst>
      </pc:sldChg>
      <pc:sldChg chg="addSp delSp modSp new mod ord modNotesTx">
        <pc:chgData name="Brian Cruikshank" userId="8648d884-d5da-4ed1-9ff9-ecdb25a1ad27" providerId="ADAL" clId="{38CFA53C-EBE6-4F64-9353-D2EB1C916718}" dt="2025-05-11T20:57:01.303" v="1942" actId="1076"/>
        <pc:sldMkLst>
          <pc:docMk/>
          <pc:sldMk cId="2274289857" sldId="322"/>
        </pc:sldMkLst>
        <pc:spChg chg="add mod">
          <ac:chgData name="Brian Cruikshank" userId="8648d884-d5da-4ed1-9ff9-ecdb25a1ad27" providerId="ADAL" clId="{38CFA53C-EBE6-4F64-9353-D2EB1C916718}" dt="2025-05-11T20:57:01.303" v="1942" actId="1076"/>
          <ac:spMkLst>
            <pc:docMk/>
            <pc:sldMk cId="2274289857" sldId="322"/>
            <ac:spMk id="2" creationId="{2F4EDBBF-4B93-4575-7FB1-77CB42CDB2D5}"/>
          </ac:spMkLst>
        </pc:spChg>
        <pc:grpChg chg="add mod">
          <ac:chgData name="Brian Cruikshank" userId="8648d884-d5da-4ed1-9ff9-ecdb25a1ad27" providerId="ADAL" clId="{38CFA53C-EBE6-4F64-9353-D2EB1C916718}" dt="2025-05-11T20:56:21.444" v="1937" actId="164"/>
          <ac:grpSpMkLst>
            <pc:docMk/>
            <pc:sldMk cId="2274289857" sldId="322"/>
            <ac:grpSpMk id="4" creationId="{F5AF9DD5-AC8C-3A8D-13CC-ADF3C34BDF78}"/>
          </ac:grpSpMkLst>
        </pc:grpChg>
        <pc:picChg chg="add mod">
          <ac:chgData name="Brian Cruikshank" userId="8648d884-d5da-4ed1-9ff9-ecdb25a1ad27" providerId="ADAL" clId="{38CFA53C-EBE6-4F64-9353-D2EB1C916718}" dt="2025-05-11T20:56:21.444" v="1937" actId="164"/>
          <ac:picMkLst>
            <pc:docMk/>
            <pc:sldMk cId="2274289857" sldId="322"/>
            <ac:picMk id="27" creationId="{0C2B8DD8-82E9-67E7-AD7A-771E4FAFD3E2}"/>
          </ac:picMkLst>
        </pc:picChg>
      </pc:sldChg>
      <pc:sldChg chg="add del">
        <pc:chgData name="Brian Cruikshank" userId="8648d884-d5da-4ed1-9ff9-ecdb25a1ad27" providerId="ADAL" clId="{38CFA53C-EBE6-4F64-9353-D2EB1C916718}" dt="2025-05-10T15:16:51.595" v="1205" actId="47"/>
        <pc:sldMkLst>
          <pc:docMk/>
          <pc:sldMk cId="1464053584" sldId="323"/>
        </pc:sldMkLst>
      </pc:sldChg>
      <pc:sldChg chg="addSp delSp modSp add mod ord setBg modNotesTx">
        <pc:chgData name="Brian Cruikshank" userId="8648d884-d5da-4ed1-9ff9-ecdb25a1ad27" providerId="ADAL" clId="{38CFA53C-EBE6-4F64-9353-D2EB1C916718}" dt="2025-05-17T19:05:59.521" v="2180" actId="6549"/>
        <pc:sldMkLst>
          <pc:docMk/>
          <pc:sldMk cId="2515436390" sldId="324"/>
        </pc:sldMkLst>
        <pc:spChg chg="add mod">
          <ac:chgData name="Brian Cruikshank" userId="8648d884-d5da-4ed1-9ff9-ecdb25a1ad27" providerId="ADAL" clId="{38CFA53C-EBE6-4F64-9353-D2EB1C916718}" dt="2025-05-17T18:50:49.894" v="1967" actId="20577"/>
          <ac:spMkLst>
            <pc:docMk/>
            <pc:sldMk cId="2515436390" sldId="324"/>
            <ac:spMk id="5" creationId="{7383E232-4390-A249-4617-44D1B5264BC0}"/>
          </ac:spMkLst>
        </pc:spChg>
        <pc:graphicFrameChg chg="add del mod">
          <ac:chgData name="Brian Cruikshank" userId="8648d884-d5da-4ed1-9ff9-ecdb25a1ad27" providerId="ADAL" clId="{38CFA53C-EBE6-4F64-9353-D2EB1C916718}" dt="2025-05-17T18:50:53.504" v="1968" actId="478"/>
          <ac:graphicFrameMkLst>
            <pc:docMk/>
            <pc:sldMk cId="2515436390" sldId="324"/>
            <ac:graphicFrameMk id="2" creationId="{1EDDA3EA-53B7-3864-74C3-CC468F05DC90}"/>
          </ac:graphicFrameMkLst>
        </pc:graphicFrameChg>
        <pc:graphicFrameChg chg="add mod modGraphic">
          <ac:chgData name="Brian Cruikshank" userId="8648d884-d5da-4ed1-9ff9-ecdb25a1ad27" providerId="ADAL" clId="{38CFA53C-EBE6-4F64-9353-D2EB1C916718}" dt="2025-05-17T19:00:07.506" v="2034" actId="20577"/>
          <ac:graphicFrameMkLst>
            <pc:docMk/>
            <pc:sldMk cId="2515436390" sldId="324"/>
            <ac:graphicFrameMk id="4" creationId="{3DC00BD1-1961-58B3-E4D5-4C6D878CCDFE}"/>
          </ac:graphicFrameMkLst>
        </pc:graphicFrameChg>
        <pc:picChg chg="add mod">
          <ac:chgData name="Brian Cruikshank" userId="8648d884-d5da-4ed1-9ff9-ecdb25a1ad27" providerId="ADAL" clId="{38CFA53C-EBE6-4F64-9353-D2EB1C916718}" dt="2025-05-10T15:32:14.311" v="1646" actId="1076"/>
          <ac:picMkLst>
            <pc:docMk/>
            <pc:sldMk cId="2515436390" sldId="324"/>
            <ac:picMk id="9" creationId="{B2C2243E-CBCF-3582-3208-7EA2D6227C75}"/>
          </ac:picMkLst>
        </pc:picChg>
        <pc:picChg chg="add mod">
          <ac:chgData name="Brian Cruikshank" userId="8648d884-d5da-4ed1-9ff9-ecdb25a1ad27" providerId="ADAL" clId="{38CFA53C-EBE6-4F64-9353-D2EB1C916718}" dt="2025-05-10T15:32:14.311" v="1646" actId="1076"/>
          <ac:picMkLst>
            <pc:docMk/>
            <pc:sldMk cId="2515436390" sldId="324"/>
            <ac:picMk id="10" creationId="{5615C11E-0369-ABE6-CF0B-726B682DE354}"/>
          </ac:picMkLst>
        </pc:picChg>
        <pc:picChg chg="add mod">
          <ac:chgData name="Brian Cruikshank" userId="8648d884-d5da-4ed1-9ff9-ecdb25a1ad27" providerId="ADAL" clId="{38CFA53C-EBE6-4F64-9353-D2EB1C916718}" dt="2025-05-10T15:32:14.311" v="1646" actId="1076"/>
          <ac:picMkLst>
            <pc:docMk/>
            <pc:sldMk cId="2515436390" sldId="324"/>
            <ac:picMk id="11" creationId="{951C9449-09D0-616C-3107-5CD3B976C22C}"/>
          </ac:picMkLst>
        </pc:picChg>
        <pc:picChg chg="add mod">
          <ac:chgData name="Brian Cruikshank" userId="8648d884-d5da-4ed1-9ff9-ecdb25a1ad27" providerId="ADAL" clId="{38CFA53C-EBE6-4F64-9353-D2EB1C916718}" dt="2025-05-10T15:32:14.311" v="1646" actId="1076"/>
          <ac:picMkLst>
            <pc:docMk/>
            <pc:sldMk cId="2515436390" sldId="324"/>
            <ac:picMk id="12" creationId="{127A40D3-C7E0-FEDD-9A1A-B85061485C73}"/>
          </ac:picMkLst>
        </pc:picChg>
        <pc:picChg chg="add mod">
          <ac:chgData name="Brian Cruikshank" userId="8648d884-d5da-4ed1-9ff9-ecdb25a1ad27" providerId="ADAL" clId="{38CFA53C-EBE6-4F64-9353-D2EB1C916718}" dt="2025-05-10T15:32:14.311" v="1646" actId="1076"/>
          <ac:picMkLst>
            <pc:docMk/>
            <pc:sldMk cId="2515436390" sldId="324"/>
            <ac:picMk id="14" creationId="{6CDD8FB8-3918-48BA-0ADD-EBA98920CC0B}"/>
          </ac:picMkLst>
        </pc:picChg>
        <pc:picChg chg="add mod">
          <ac:chgData name="Brian Cruikshank" userId="8648d884-d5da-4ed1-9ff9-ecdb25a1ad27" providerId="ADAL" clId="{38CFA53C-EBE6-4F64-9353-D2EB1C916718}" dt="2025-05-10T15:32:14.311" v="1646" actId="1076"/>
          <ac:picMkLst>
            <pc:docMk/>
            <pc:sldMk cId="2515436390" sldId="324"/>
            <ac:picMk id="2052" creationId="{D0724A2D-3256-1FEB-6EB5-F36CC122C25A}"/>
          </ac:picMkLst>
        </pc:picChg>
      </pc:sldChg>
      <pc:sldChg chg="addSp delSp modSp add">
        <pc:chgData name="Brian Cruikshank" userId="8648d884-d5da-4ed1-9ff9-ecdb25a1ad27" providerId="ADAL" clId="{38CFA53C-EBE6-4F64-9353-D2EB1C916718}" dt="2025-05-17T19:09:50.420" v="2256" actId="1076"/>
        <pc:sldMkLst>
          <pc:docMk/>
          <pc:sldMk cId="243449318" sldId="325"/>
        </pc:sldMkLst>
        <pc:picChg chg="add mod">
          <ac:chgData name="Brian Cruikshank" userId="8648d884-d5da-4ed1-9ff9-ecdb25a1ad27" providerId="ADAL" clId="{38CFA53C-EBE6-4F64-9353-D2EB1C916718}" dt="2025-05-17T19:09:50.420" v="2256" actId="1076"/>
          <ac:picMkLst>
            <pc:docMk/>
            <pc:sldMk cId="243449318" sldId="325"/>
            <ac:picMk id="4" creationId="{E9A657B3-8992-C43E-87E2-939B0DFF8A7E}"/>
          </ac:picMkLst>
        </pc:picChg>
        <pc:picChg chg="add mod">
          <ac:chgData name="Brian Cruikshank" userId="8648d884-d5da-4ed1-9ff9-ecdb25a1ad27" providerId="ADAL" clId="{38CFA53C-EBE6-4F64-9353-D2EB1C916718}" dt="2025-05-17T19:09:47.571" v="2255" actId="1076"/>
          <ac:picMkLst>
            <pc:docMk/>
            <pc:sldMk cId="243449318" sldId="325"/>
            <ac:picMk id="6" creationId="{EC3DF7E9-6272-07B9-0A4C-08DF70DCA2F6}"/>
          </ac:picMkLst>
        </pc:picChg>
        <pc:picChg chg="del">
          <ac:chgData name="Brian Cruikshank" userId="8648d884-d5da-4ed1-9ff9-ecdb25a1ad27" providerId="ADAL" clId="{38CFA53C-EBE6-4F64-9353-D2EB1C916718}" dt="2025-05-17T19:09:38.386" v="2251" actId="478"/>
          <ac:picMkLst>
            <pc:docMk/>
            <pc:sldMk cId="243449318" sldId="325"/>
            <ac:picMk id="10" creationId="{6CE544B8-5D60-2FE8-2A4C-D80F8D46AB23}"/>
          </ac:picMkLst>
        </pc:picChg>
        <pc:picChg chg="del">
          <ac:chgData name="Brian Cruikshank" userId="8648d884-d5da-4ed1-9ff9-ecdb25a1ad27" providerId="ADAL" clId="{38CFA53C-EBE6-4F64-9353-D2EB1C916718}" dt="2025-05-17T19:09:39.034" v="2252" actId="478"/>
          <ac:picMkLst>
            <pc:docMk/>
            <pc:sldMk cId="243449318" sldId="325"/>
            <ac:picMk id="12" creationId="{70D7698F-85A8-24E6-8160-3505E5FCCDAC}"/>
          </ac:picMkLst>
        </pc:picChg>
        <pc:picChg chg="mod">
          <ac:chgData name="Brian Cruikshank" userId="8648d884-d5da-4ed1-9ff9-ecdb25a1ad27" providerId="ADAL" clId="{38CFA53C-EBE6-4F64-9353-D2EB1C916718}" dt="2025-05-17T19:09:34.110" v="2250"/>
          <ac:picMkLst>
            <pc:docMk/>
            <pc:sldMk cId="243449318" sldId="325"/>
            <ac:picMk id="2052" creationId="{49824626-250B-7619-29A2-576DB7742942}"/>
          </ac:picMkLst>
        </pc:picChg>
      </pc:sldChg>
      <pc:sldChg chg="modSp add del mod">
        <pc:chgData name="Brian Cruikshank" userId="8648d884-d5da-4ed1-9ff9-ecdb25a1ad27" providerId="ADAL" clId="{38CFA53C-EBE6-4F64-9353-D2EB1C916718}" dt="2025-05-10T15:33:08.316" v="1649" actId="47"/>
        <pc:sldMkLst>
          <pc:docMk/>
          <pc:sldMk cId="1279482768" sldId="325"/>
        </pc:sldMkLst>
      </pc:sldChg>
      <pc:sldChg chg="new del">
        <pc:chgData name="Brian Cruikshank" userId="8648d884-d5da-4ed1-9ff9-ecdb25a1ad27" providerId="ADAL" clId="{38CFA53C-EBE6-4F64-9353-D2EB1C916718}" dt="2025-05-17T18:50:32.748" v="1945" actId="47"/>
        <pc:sldMkLst>
          <pc:docMk/>
          <pc:sldMk cId="1481134127" sldId="325"/>
        </pc:sldMkLst>
      </pc:sldChg>
      <pc:sldChg chg="addSp delSp modSp add mod ord modNotesTx">
        <pc:chgData name="Brian Cruikshank" userId="8648d884-d5da-4ed1-9ff9-ecdb25a1ad27" providerId="ADAL" clId="{38CFA53C-EBE6-4F64-9353-D2EB1C916718}" dt="2025-05-17T19:08:09.732" v="2240" actId="33524"/>
        <pc:sldMkLst>
          <pc:docMk/>
          <pc:sldMk cId="113487778" sldId="326"/>
        </pc:sldMkLst>
        <pc:spChg chg="mod">
          <ac:chgData name="Brian Cruikshank" userId="8648d884-d5da-4ed1-9ff9-ecdb25a1ad27" providerId="ADAL" clId="{38CFA53C-EBE6-4F64-9353-D2EB1C916718}" dt="2025-05-17T19:06:30.174" v="2207" actId="1036"/>
          <ac:spMkLst>
            <pc:docMk/>
            <pc:sldMk cId="113487778" sldId="326"/>
            <ac:spMk id="3" creationId="{52F0B488-16C4-5076-015C-49A1895DC9EB}"/>
          </ac:spMkLst>
        </pc:spChg>
        <pc:spChg chg="mod">
          <ac:chgData name="Brian Cruikshank" userId="8648d884-d5da-4ed1-9ff9-ecdb25a1ad27" providerId="ADAL" clId="{38CFA53C-EBE6-4F64-9353-D2EB1C916718}" dt="2025-05-17T19:07:44.205" v="2221" actId="1076"/>
          <ac:spMkLst>
            <pc:docMk/>
            <pc:sldMk cId="113487778" sldId="326"/>
            <ac:spMk id="5" creationId="{217376FC-9D6A-244E-16F4-02F8174861CC}"/>
          </ac:spMkLst>
        </pc:spChg>
        <pc:spChg chg="add mod">
          <ac:chgData name="Brian Cruikshank" userId="8648d884-d5da-4ed1-9ff9-ecdb25a1ad27" providerId="ADAL" clId="{38CFA53C-EBE6-4F64-9353-D2EB1C916718}" dt="2025-05-17T19:08:09.732" v="2240" actId="33524"/>
          <ac:spMkLst>
            <pc:docMk/>
            <pc:sldMk cId="113487778" sldId="326"/>
            <ac:spMk id="6" creationId="{B95F8A74-CD38-8222-00D7-7555AA1D2510}"/>
          </ac:spMkLst>
        </pc:spChg>
        <pc:spChg chg="add mod">
          <ac:chgData name="Brian Cruikshank" userId="8648d884-d5da-4ed1-9ff9-ecdb25a1ad27" providerId="ADAL" clId="{38CFA53C-EBE6-4F64-9353-D2EB1C916718}" dt="2025-05-17T19:08:00.128" v="2238" actId="33524"/>
          <ac:spMkLst>
            <pc:docMk/>
            <pc:sldMk cId="113487778" sldId="326"/>
            <ac:spMk id="8" creationId="{43EE9EB3-9EB0-108B-224C-34D1C2BC9C46}"/>
          </ac:spMkLst>
        </pc:spChg>
        <pc:spChg chg="add mod">
          <ac:chgData name="Brian Cruikshank" userId="8648d884-d5da-4ed1-9ff9-ecdb25a1ad27" providerId="ADAL" clId="{38CFA53C-EBE6-4F64-9353-D2EB1C916718}" dt="2025-05-17T19:07:53.762" v="2237" actId="1035"/>
          <ac:spMkLst>
            <pc:docMk/>
            <pc:sldMk cId="113487778" sldId="326"/>
            <ac:spMk id="15" creationId="{7AB687CE-4942-B88E-2CD9-AAB29E45B75A}"/>
          </ac:spMkLst>
        </pc:spChg>
        <pc:spChg chg="add mod">
          <ac:chgData name="Brian Cruikshank" userId="8648d884-d5da-4ed1-9ff9-ecdb25a1ad27" providerId="ADAL" clId="{38CFA53C-EBE6-4F64-9353-D2EB1C916718}" dt="2025-05-17T19:07:53.762" v="2237" actId="1035"/>
          <ac:spMkLst>
            <pc:docMk/>
            <pc:sldMk cId="113487778" sldId="326"/>
            <ac:spMk id="17" creationId="{FDC6819A-3DC4-D07B-2D44-6EAF6D9291BD}"/>
          </ac:spMkLst>
        </pc:spChg>
        <pc:graphicFrameChg chg="del">
          <ac:chgData name="Brian Cruikshank" userId="8648d884-d5da-4ed1-9ff9-ecdb25a1ad27" providerId="ADAL" clId="{38CFA53C-EBE6-4F64-9353-D2EB1C916718}" dt="2025-05-17T19:00:35.504" v="2037" actId="478"/>
          <ac:graphicFrameMkLst>
            <pc:docMk/>
            <pc:sldMk cId="113487778" sldId="326"/>
            <ac:graphicFrameMk id="4" creationId="{C7881BE2-B51B-B868-2A28-33031D70D84F}"/>
          </ac:graphicFrameMkLst>
        </pc:graphicFrameChg>
        <pc:picChg chg="del">
          <ac:chgData name="Brian Cruikshank" userId="8648d884-d5da-4ed1-9ff9-ecdb25a1ad27" providerId="ADAL" clId="{38CFA53C-EBE6-4F64-9353-D2EB1C916718}" dt="2025-05-17T19:00:51.749" v="2040" actId="478"/>
          <ac:picMkLst>
            <pc:docMk/>
            <pc:sldMk cId="113487778" sldId="326"/>
            <ac:picMk id="9" creationId="{03C3ED26-CA8D-A3B1-C46A-D36BF7DC4333}"/>
          </ac:picMkLst>
        </pc:picChg>
        <pc:picChg chg="del">
          <ac:chgData name="Brian Cruikshank" userId="8648d884-d5da-4ed1-9ff9-ecdb25a1ad27" providerId="ADAL" clId="{38CFA53C-EBE6-4F64-9353-D2EB1C916718}" dt="2025-05-17T19:01:05.172" v="2044" actId="478"/>
          <ac:picMkLst>
            <pc:docMk/>
            <pc:sldMk cId="113487778" sldId="326"/>
            <ac:picMk id="10" creationId="{724B6204-9028-29FD-935E-8B38BC2C75D4}"/>
          </ac:picMkLst>
        </pc:picChg>
        <pc:picChg chg="del">
          <ac:chgData name="Brian Cruikshank" userId="8648d884-d5da-4ed1-9ff9-ecdb25a1ad27" providerId="ADAL" clId="{38CFA53C-EBE6-4F64-9353-D2EB1C916718}" dt="2025-05-17T19:00:51.749" v="2040" actId="478"/>
          <ac:picMkLst>
            <pc:docMk/>
            <pc:sldMk cId="113487778" sldId="326"/>
            <ac:picMk id="11" creationId="{5F13D539-2D02-D4EE-E19F-259B33E6D3F7}"/>
          </ac:picMkLst>
        </pc:picChg>
        <pc:picChg chg="del">
          <ac:chgData name="Brian Cruikshank" userId="8648d884-d5da-4ed1-9ff9-ecdb25a1ad27" providerId="ADAL" clId="{38CFA53C-EBE6-4F64-9353-D2EB1C916718}" dt="2025-05-17T19:01:06.037" v="2045" actId="478"/>
          <ac:picMkLst>
            <pc:docMk/>
            <pc:sldMk cId="113487778" sldId="326"/>
            <ac:picMk id="12" creationId="{2C7ACCCF-CF8A-D9FE-74A3-DE1ECAD05967}"/>
          </ac:picMkLst>
        </pc:picChg>
        <pc:picChg chg="del">
          <ac:chgData name="Brian Cruikshank" userId="8648d884-d5da-4ed1-9ff9-ecdb25a1ad27" providerId="ADAL" clId="{38CFA53C-EBE6-4F64-9353-D2EB1C916718}" dt="2025-05-17T19:00:51.749" v="2040" actId="478"/>
          <ac:picMkLst>
            <pc:docMk/>
            <pc:sldMk cId="113487778" sldId="326"/>
            <ac:picMk id="14" creationId="{6D62DFD9-DC9B-F4CB-B8EC-A1E9C404D586}"/>
          </ac:picMkLst>
        </pc:picChg>
        <pc:picChg chg="mod">
          <ac:chgData name="Brian Cruikshank" userId="8648d884-d5da-4ed1-9ff9-ecdb25a1ad27" providerId="ADAL" clId="{38CFA53C-EBE6-4F64-9353-D2EB1C916718}" dt="2025-05-17T19:01:03.175" v="2043" actId="1076"/>
          <ac:picMkLst>
            <pc:docMk/>
            <pc:sldMk cId="113487778" sldId="326"/>
            <ac:picMk id="2052" creationId="{2223A56C-581B-4D05-DC4C-1320EE619F54}"/>
          </ac:picMkLst>
        </pc:picChg>
      </pc:sldChg>
      <pc:sldMasterChg chg="add del addSldLayout delSldLayout">
        <pc:chgData name="Brian Cruikshank" userId="8648d884-d5da-4ed1-9ff9-ecdb25a1ad27" providerId="ADAL" clId="{38CFA53C-EBE6-4F64-9353-D2EB1C916718}" dt="2025-05-10T15:16:51.595" v="1205" actId="47"/>
        <pc:sldMasterMkLst>
          <pc:docMk/>
          <pc:sldMasterMk cId="1960903661" sldId="2147483660"/>
        </pc:sldMasterMkLst>
        <pc:sldLayoutChg chg="add del">
          <pc:chgData name="Brian Cruikshank" userId="8648d884-d5da-4ed1-9ff9-ecdb25a1ad27" providerId="ADAL" clId="{38CFA53C-EBE6-4F64-9353-D2EB1C916718}" dt="2025-05-10T15:16:51.595" v="1205" actId="47"/>
          <pc:sldLayoutMkLst>
            <pc:docMk/>
            <pc:sldMasterMk cId="1960903661" sldId="2147483660"/>
            <pc:sldLayoutMk cId="1537225712" sldId="2147483661"/>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3163746670" sldId="2147483662"/>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390722816" sldId="2147483663"/>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3672202368" sldId="2147483664"/>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2285514205" sldId="2147483665"/>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2480584472" sldId="2147483666"/>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874078858" sldId="2147483667"/>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1854107560" sldId="2147483668"/>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2185100668" sldId="2147483669"/>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795514117" sldId="2147483670"/>
          </pc:sldLayoutMkLst>
        </pc:sldLayoutChg>
        <pc:sldLayoutChg chg="add del">
          <pc:chgData name="Brian Cruikshank" userId="8648d884-d5da-4ed1-9ff9-ecdb25a1ad27" providerId="ADAL" clId="{38CFA53C-EBE6-4F64-9353-D2EB1C916718}" dt="2025-05-10T15:16:51.595" v="1205" actId="47"/>
          <pc:sldLayoutMkLst>
            <pc:docMk/>
            <pc:sldMasterMk cId="1960903661" sldId="2147483660"/>
            <pc:sldLayoutMk cId="2401200347" sldId="2147483671"/>
          </pc:sldLayoutMkLst>
        </pc:sldLayoutChg>
      </pc:sldMaster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C073EF-794B-429D-B50C-E79F463018FB}"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E1DD6C62-BF5C-49ED-859E-3A6F05CB6411}">
      <dgm:prSet/>
      <dgm:spPr/>
      <dgm:t>
        <a:bodyPr/>
        <a:lstStyle/>
        <a:p>
          <a:r>
            <a:rPr lang="en-US" dirty="0"/>
            <a:t>What is </a:t>
          </a:r>
          <a:r>
            <a:rPr lang="en-US" b="1" dirty="0"/>
            <a:t>one</a:t>
          </a:r>
          <a:r>
            <a:rPr lang="en-US" dirty="0"/>
            <a:t> word to describe your excitement about the trip and </a:t>
          </a:r>
          <a:r>
            <a:rPr lang="en-US" b="1" dirty="0"/>
            <a:t>one</a:t>
          </a:r>
          <a:r>
            <a:rPr lang="en-US" dirty="0"/>
            <a:t> word to describe any apprehension?</a:t>
          </a:r>
        </a:p>
      </dgm:t>
    </dgm:pt>
    <dgm:pt modelId="{08A187F2-73AD-4A12-9B8F-F524B481DD0B}" type="parTrans" cxnId="{71FDCB98-E64F-41D3-93B5-722EA454A208}">
      <dgm:prSet/>
      <dgm:spPr/>
      <dgm:t>
        <a:bodyPr/>
        <a:lstStyle/>
        <a:p>
          <a:endParaRPr lang="en-US"/>
        </a:p>
      </dgm:t>
    </dgm:pt>
    <dgm:pt modelId="{FE8D5695-B55F-47B0-B64D-50DC31256A8B}" type="sibTrans" cxnId="{71FDCB98-E64F-41D3-93B5-722EA454A208}">
      <dgm:prSet/>
      <dgm:spPr/>
      <dgm:t>
        <a:bodyPr/>
        <a:lstStyle/>
        <a:p>
          <a:endParaRPr lang="en-US"/>
        </a:p>
      </dgm:t>
    </dgm:pt>
    <dgm:pt modelId="{238F9900-C2E9-47FA-A75F-BCAB1F9EF575}" type="pres">
      <dgm:prSet presAssocID="{E5C073EF-794B-429D-B50C-E79F463018FB}" presName="hierChild1" presStyleCnt="0">
        <dgm:presLayoutVars>
          <dgm:chPref val="1"/>
          <dgm:dir/>
          <dgm:animOne val="branch"/>
          <dgm:animLvl val="lvl"/>
          <dgm:resizeHandles/>
        </dgm:presLayoutVars>
      </dgm:prSet>
      <dgm:spPr/>
    </dgm:pt>
    <dgm:pt modelId="{FE4DCD0B-210B-4D43-AF3B-D7FB082D9C00}" type="pres">
      <dgm:prSet presAssocID="{E1DD6C62-BF5C-49ED-859E-3A6F05CB6411}" presName="hierRoot1" presStyleCnt="0"/>
      <dgm:spPr/>
    </dgm:pt>
    <dgm:pt modelId="{9C89575C-5E42-4936-83F2-5F462981133B}" type="pres">
      <dgm:prSet presAssocID="{E1DD6C62-BF5C-49ED-859E-3A6F05CB6411}" presName="composite" presStyleCnt="0"/>
      <dgm:spPr/>
    </dgm:pt>
    <dgm:pt modelId="{F9D2BFEB-FCAE-4C05-B405-73CC325BCCB9}" type="pres">
      <dgm:prSet presAssocID="{E1DD6C62-BF5C-49ED-859E-3A6F05CB6411}" presName="background" presStyleLbl="node0" presStyleIdx="0" presStyleCnt="1"/>
      <dgm:spPr/>
    </dgm:pt>
    <dgm:pt modelId="{27399531-7006-4A81-8176-A486C135E570}" type="pres">
      <dgm:prSet presAssocID="{E1DD6C62-BF5C-49ED-859E-3A6F05CB6411}" presName="text" presStyleLbl="fgAcc0" presStyleIdx="0" presStyleCnt="1" custLinFactNeighborX="-14469" custLinFactNeighborY="-45106">
        <dgm:presLayoutVars>
          <dgm:chPref val="3"/>
        </dgm:presLayoutVars>
      </dgm:prSet>
      <dgm:spPr/>
    </dgm:pt>
    <dgm:pt modelId="{2C4C671E-E333-46AA-9435-3A80E22E8C0E}" type="pres">
      <dgm:prSet presAssocID="{E1DD6C62-BF5C-49ED-859E-3A6F05CB6411}" presName="hierChild2" presStyleCnt="0"/>
      <dgm:spPr/>
    </dgm:pt>
  </dgm:ptLst>
  <dgm:cxnLst>
    <dgm:cxn modelId="{4DC1C82F-F738-4D07-A783-D5A39C8BD931}" type="presOf" srcId="{E1DD6C62-BF5C-49ED-859E-3A6F05CB6411}" destId="{27399531-7006-4A81-8176-A486C135E570}" srcOrd="0" destOrd="0" presId="urn:microsoft.com/office/officeart/2005/8/layout/hierarchy1"/>
    <dgm:cxn modelId="{33636C88-5A31-44B0-A5C1-1FA1C4466242}" type="presOf" srcId="{E5C073EF-794B-429D-B50C-E79F463018FB}" destId="{238F9900-C2E9-47FA-A75F-BCAB1F9EF575}" srcOrd="0" destOrd="0" presId="urn:microsoft.com/office/officeart/2005/8/layout/hierarchy1"/>
    <dgm:cxn modelId="{71FDCB98-E64F-41D3-93B5-722EA454A208}" srcId="{E5C073EF-794B-429D-B50C-E79F463018FB}" destId="{E1DD6C62-BF5C-49ED-859E-3A6F05CB6411}" srcOrd="0" destOrd="0" parTransId="{08A187F2-73AD-4A12-9B8F-F524B481DD0B}" sibTransId="{FE8D5695-B55F-47B0-B64D-50DC31256A8B}"/>
    <dgm:cxn modelId="{9D75ED31-FA3E-4070-B603-9623BF90736E}" type="presParOf" srcId="{238F9900-C2E9-47FA-A75F-BCAB1F9EF575}" destId="{FE4DCD0B-210B-4D43-AF3B-D7FB082D9C00}" srcOrd="0" destOrd="0" presId="urn:microsoft.com/office/officeart/2005/8/layout/hierarchy1"/>
    <dgm:cxn modelId="{88136F6B-5552-4ED4-8911-873619DCDBCC}" type="presParOf" srcId="{FE4DCD0B-210B-4D43-AF3B-D7FB082D9C00}" destId="{9C89575C-5E42-4936-83F2-5F462981133B}" srcOrd="0" destOrd="0" presId="urn:microsoft.com/office/officeart/2005/8/layout/hierarchy1"/>
    <dgm:cxn modelId="{D2E8A146-54EA-45D8-BFB4-91A9F571016B}" type="presParOf" srcId="{9C89575C-5E42-4936-83F2-5F462981133B}" destId="{F9D2BFEB-FCAE-4C05-B405-73CC325BCCB9}" srcOrd="0" destOrd="0" presId="urn:microsoft.com/office/officeart/2005/8/layout/hierarchy1"/>
    <dgm:cxn modelId="{F4C2F4A9-C700-4A27-B5F4-F32FE56C22C6}" type="presParOf" srcId="{9C89575C-5E42-4936-83F2-5F462981133B}" destId="{27399531-7006-4A81-8176-A486C135E570}" srcOrd="1" destOrd="0" presId="urn:microsoft.com/office/officeart/2005/8/layout/hierarchy1"/>
    <dgm:cxn modelId="{EE3D715B-E504-42D5-860B-93D796A4DA7E}" type="presParOf" srcId="{FE4DCD0B-210B-4D43-AF3B-D7FB082D9C00}" destId="{2C4C671E-E333-46AA-9435-3A80E22E8C0E}"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F43BCD-C9CE-4527-A1BB-77D1F7596965}"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CF93FC67-EA37-4622-9940-372413290075}">
      <dgm:prSet phldrT="[Text]"/>
      <dgm:spPr/>
      <dgm:t>
        <a:bodyPr/>
        <a:lstStyle/>
        <a:p>
          <a:r>
            <a:rPr lang="en-US" dirty="0"/>
            <a:t>4 Cultures</a:t>
          </a:r>
        </a:p>
      </dgm:t>
    </dgm:pt>
    <dgm:pt modelId="{79379EAC-9515-425F-A2DB-67195465617E}" type="parTrans" cxnId="{0491434E-12E6-4E98-BCDA-164DC94EF424}">
      <dgm:prSet/>
      <dgm:spPr/>
      <dgm:t>
        <a:bodyPr/>
        <a:lstStyle/>
        <a:p>
          <a:endParaRPr lang="en-US"/>
        </a:p>
      </dgm:t>
    </dgm:pt>
    <dgm:pt modelId="{7262090F-FF78-4C77-8862-83F1E18A4D1A}" type="sibTrans" cxnId="{0491434E-12E6-4E98-BCDA-164DC94EF424}">
      <dgm:prSet/>
      <dgm:spPr/>
      <dgm:t>
        <a:bodyPr/>
        <a:lstStyle/>
        <a:p>
          <a:endParaRPr lang="en-US"/>
        </a:p>
      </dgm:t>
    </dgm:pt>
    <dgm:pt modelId="{C8C14A90-2679-4D3D-8371-722A5A5154CC}">
      <dgm:prSet phldrT="[Text]"/>
      <dgm:spPr/>
      <dgm:t>
        <a:bodyPr/>
        <a:lstStyle/>
        <a:p>
          <a:r>
            <a:rPr lang="en-US" dirty="0"/>
            <a:t>Out Going</a:t>
          </a:r>
        </a:p>
      </dgm:t>
    </dgm:pt>
    <dgm:pt modelId="{40B3152C-03EC-4967-BF41-92B6B9B62306}" type="parTrans" cxnId="{6CE16B6A-C9F0-41BB-90BF-65FF0C695AA6}">
      <dgm:prSet/>
      <dgm:spPr/>
      <dgm:t>
        <a:bodyPr/>
        <a:lstStyle/>
        <a:p>
          <a:endParaRPr lang="en-US"/>
        </a:p>
      </dgm:t>
    </dgm:pt>
    <dgm:pt modelId="{12D7F0E4-C990-484D-A393-8BBB016D9FA2}" type="sibTrans" cxnId="{6CE16B6A-C9F0-41BB-90BF-65FF0C695AA6}">
      <dgm:prSet/>
      <dgm:spPr/>
      <dgm:t>
        <a:bodyPr/>
        <a:lstStyle/>
        <a:p>
          <a:endParaRPr lang="en-US"/>
        </a:p>
      </dgm:t>
    </dgm:pt>
    <dgm:pt modelId="{524CD83F-B746-4F7C-B636-C26E96CB001F}">
      <dgm:prSet phldrT="[Text]"/>
      <dgm:spPr/>
      <dgm:t>
        <a:bodyPr/>
        <a:lstStyle/>
        <a:p>
          <a:r>
            <a:rPr lang="en-US" dirty="0"/>
            <a:t>Extremely Reserve</a:t>
          </a:r>
        </a:p>
      </dgm:t>
    </dgm:pt>
    <dgm:pt modelId="{7056AEFC-203B-4448-B39D-752857BD3422}" type="parTrans" cxnId="{2BFFB016-AA61-4CBF-8A04-5A21158128AB}">
      <dgm:prSet/>
      <dgm:spPr/>
      <dgm:t>
        <a:bodyPr/>
        <a:lstStyle/>
        <a:p>
          <a:endParaRPr lang="en-US"/>
        </a:p>
      </dgm:t>
    </dgm:pt>
    <dgm:pt modelId="{FB2BC0CB-A507-4C85-9BF7-22D340C4342A}" type="sibTrans" cxnId="{2BFFB016-AA61-4CBF-8A04-5A21158128AB}">
      <dgm:prSet/>
      <dgm:spPr/>
      <dgm:t>
        <a:bodyPr/>
        <a:lstStyle/>
        <a:p>
          <a:endParaRPr lang="en-US"/>
        </a:p>
      </dgm:t>
    </dgm:pt>
    <dgm:pt modelId="{9C6D93A0-A8FC-4E37-BB88-92309028750D}">
      <dgm:prSet phldrT="[Text]"/>
      <dgm:spPr/>
      <dgm:t>
        <a:bodyPr/>
        <a:lstStyle/>
        <a:p>
          <a:r>
            <a:rPr lang="en-US" dirty="0"/>
            <a:t>Destitute &amp; Angry</a:t>
          </a:r>
        </a:p>
      </dgm:t>
    </dgm:pt>
    <dgm:pt modelId="{84D9D6B3-DBA1-4330-BB6F-633CB2D9A1B3}" type="parTrans" cxnId="{566AAC39-281A-4B46-BC96-DBCBCBA89918}">
      <dgm:prSet/>
      <dgm:spPr/>
      <dgm:t>
        <a:bodyPr/>
        <a:lstStyle/>
        <a:p>
          <a:endParaRPr lang="en-US"/>
        </a:p>
      </dgm:t>
    </dgm:pt>
    <dgm:pt modelId="{5406290F-D1F9-4959-994E-3B0D03872704}" type="sibTrans" cxnId="{566AAC39-281A-4B46-BC96-DBCBCBA89918}">
      <dgm:prSet/>
      <dgm:spPr/>
      <dgm:t>
        <a:bodyPr/>
        <a:lstStyle/>
        <a:p>
          <a:endParaRPr lang="en-US"/>
        </a:p>
      </dgm:t>
    </dgm:pt>
    <dgm:pt modelId="{D33E00B7-1ACB-49ED-8684-D97C19A0E466}">
      <dgm:prSet phldrT="[Text]"/>
      <dgm:spPr/>
      <dgm:t>
        <a:bodyPr/>
        <a:lstStyle/>
        <a:p>
          <a:r>
            <a:rPr lang="en-US" dirty="0"/>
            <a:t>Life is Good</a:t>
          </a:r>
        </a:p>
      </dgm:t>
    </dgm:pt>
    <dgm:pt modelId="{6A3B352B-C973-4183-83D1-D5D8BD03315D}" type="parTrans" cxnId="{E7D6EF47-5B72-4389-A439-38D101BC5358}">
      <dgm:prSet/>
      <dgm:spPr/>
      <dgm:t>
        <a:bodyPr/>
        <a:lstStyle/>
        <a:p>
          <a:endParaRPr lang="en-US"/>
        </a:p>
      </dgm:t>
    </dgm:pt>
    <dgm:pt modelId="{D196AB7A-EA2A-4143-8A03-DBCACBA22429}" type="sibTrans" cxnId="{E7D6EF47-5B72-4389-A439-38D101BC5358}">
      <dgm:prSet/>
      <dgm:spPr/>
      <dgm:t>
        <a:bodyPr/>
        <a:lstStyle/>
        <a:p>
          <a:endParaRPr lang="en-US"/>
        </a:p>
      </dgm:t>
    </dgm:pt>
    <dgm:pt modelId="{DE24082A-8FD8-4239-B36F-2DC90AE80A5E}" type="pres">
      <dgm:prSet presAssocID="{82F43BCD-C9CE-4527-A1BB-77D1F7596965}" presName="Name0" presStyleCnt="0">
        <dgm:presLayoutVars>
          <dgm:chMax val="1"/>
          <dgm:dir/>
          <dgm:animLvl val="ctr"/>
          <dgm:resizeHandles val="exact"/>
        </dgm:presLayoutVars>
      </dgm:prSet>
      <dgm:spPr/>
    </dgm:pt>
    <dgm:pt modelId="{1E8B72B6-5640-43F7-8BEA-147AFAC63C19}" type="pres">
      <dgm:prSet presAssocID="{CF93FC67-EA37-4622-9940-372413290075}" presName="centerShape" presStyleLbl="node0" presStyleIdx="0" presStyleCnt="1"/>
      <dgm:spPr/>
    </dgm:pt>
    <dgm:pt modelId="{2144CBED-3BEB-4072-8F88-90766048E1A8}" type="pres">
      <dgm:prSet presAssocID="{C8C14A90-2679-4D3D-8371-722A5A5154CC}" presName="node" presStyleLbl="node1" presStyleIdx="0" presStyleCnt="4">
        <dgm:presLayoutVars>
          <dgm:bulletEnabled val="1"/>
        </dgm:presLayoutVars>
      </dgm:prSet>
      <dgm:spPr/>
    </dgm:pt>
    <dgm:pt modelId="{2517B853-5C4B-4665-882F-665132001B72}" type="pres">
      <dgm:prSet presAssocID="{C8C14A90-2679-4D3D-8371-722A5A5154CC}" presName="dummy" presStyleCnt="0"/>
      <dgm:spPr/>
    </dgm:pt>
    <dgm:pt modelId="{481243C7-AEC7-4EC2-9A13-78F9C93019B7}" type="pres">
      <dgm:prSet presAssocID="{12D7F0E4-C990-484D-A393-8BBB016D9FA2}" presName="sibTrans" presStyleLbl="sibTrans2D1" presStyleIdx="0" presStyleCnt="4"/>
      <dgm:spPr/>
    </dgm:pt>
    <dgm:pt modelId="{81BCA30A-688E-4210-9B21-123643DEAE65}" type="pres">
      <dgm:prSet presAssocID="{524CD83F-B746-4F7C-B636-C26E96CB001F}" presName="node" presStyleLbl="node1" presStyleIdx="1" presStyleCnt="4">
        <dgm:presLayoutVars>
          <dgm:bulletEnabled val="1"/>
        </dgm:presLayoutVars>
      </dgm:prSet>
      <dgm:spPr/>
    </dgm:pt>
    <dgm:pt modelId="{A735C990-06FB-4000-BAB1-E5A4B812028D}" type="pres">
      <dgm:prSet presAssocID="{524CD83F-B746-4F7C-B636-C26E96CB001F}" presName="dummy" presStyleCnt="0"/>
      <dgm:spPr/>
    </dgm:pt>
    <dgm:pt modelId="{C6F34A62-BF89-4C42-A97D-D9914E053168}" type="pres">
      <dgm:prSet presAssocID="{FB2BC0CB-A507-4C85-9BF7-22D340C4342A}" presName="sibTrans" presStyleLbl="sibTrans2D1" presStyleIdx="1" presStyleCnt="4"/>
      <dgm:spPr/>
    </dgm:pt>
    <dgm:pt modelId="{459D153B-EB67-405D-B522-038F4FCC7581}" type="pres">
      <dgm:prSet presAssocID="{9C6D93A0-A8FC-4E37-BB88-92309028750D}" presName="node" presStyleLbl="node1" presStyleIdx="2" presStyleCnt="4">
        <dgm:presLayoutVars>
          <dgm:bulletEnabled val="1"/>
        </dgm:presLayoutVars>
      </dgm:prSet>
      <dgm:spPr/>
    </dgm:pt>
    <dgm:pt modelId="{A7CF5B79-DC81-4DA2-BEC2-7F34C0F4BE2A}" type="pres">
      <dgm:prSet presAssocID="{9C6D93A0-A8FC-4E37-BB88-92309028750D}" presName="dummy" presStyleCnt="0"/>
      <dgm:spPr/>
    </dgm:pt>
    <dgm:pt modelId="{D8EB6914-90A7-48F7-ACF4-067CE58E08B3}" type="pres">
      <dgm:prSet presAssocID="{5406290F-D1F9-4959-994E-3B0D03872704}" presName="sibTrans" presStyleLbl="sibTrans2D1" presStyleIdx="2" presStyleCnt="4"/>
      <dgm:spPr/>
    </dgm:pt>
    <dgm:pt modelId="{8B9742C3-5B1D-44C7-9FA4-5C7605EFD5E4}" type="pres">
      <dgm:prSet presAssocID="{D33E00B7-1ACB-49ED-8684-D97C19A0E466}" presName="node" presStyleLbl="node1" presStyleIdx="3" presStyleCnt="4">
        <dgm:presLayoutVars>
          <dgm:bulletEnabled val="1"/>
        </dgm:presLayoutVars>
      </dgm:prSet>
      <dgm:spPr/>
    </dgm:pt>
    <dgm:pt modelId="{83266896-40B7-42DE-BF00-796141B3A99E}" type="pres">
      <dgm:prSet presAssocID="{D33E00B7-1ACB-49ED-8684-D97C19A0E466}" presName="dummy" presStyleCnt="0"/>
      <dgm:spPr/>
    </dgm:pt>
    <dgm:pt modelId="{36FD88B1-0DCF-462A-9E3A-E3A7C373FB8C}" type="pres">
      <dgm:prSet presAssocID="{D196AB7A-EA2A-4143-8A03-DBCACBA22429}" presName="sibTrans" presStyleLbl="sibTrans2D1" presStyleIdx="3" presStyleCnt="4"/>
      <dgm:spPr/>
    </dgm:pt>
  </dgm:ptLst>
  <dgm:cxnLst>
    <dgm:cxn modelId="{87C4B303-D2BB-4561-919A-EB61E0ECA6DA}" type="presOf" srcId="{12D7F0E4-C990-484D-A393-8BBB016D9FA2}" destId="{481243C7-AEC7-4EC2-9A13-78F9C93019B7}" srcOrd="0" destOrd="0" presId="urn:microsoft.com/office/officeart/2005/8/layout/radial6"/>
    <dgm:cxn modelId="{2BFFB016-AA61-4CBF-8A04-5A21158128AB}" srcId="{CF93FC67-EA37-4622-9940-372413290075}" destId="{524CD83F-B746-4F7C-B636-C26E96CB001F}" srcOrd="1" destOrd="0" parTransId="{7056AEFC-203B-4448-B39D-752857BD3422}" sibTransId="{FB2BC0CB-A507-4C85-9BF7-22D340C4342A}"/>
    <dgm:cxn modelId="{D595332D-2AD4-48AB-9A2C-C3A2C03059BB}" type="presOf" srcId="{D33E00B7-1ACB-49ED-8684-D97C19A0E466}" destId="{8B9742C3-5B1D-44C7-9FA4-5C7605EFD5E4}" srcOrd="0" destOrd="0" presId="urn:microsoft.com/office/officeart/2005/8/layout/radial6"/>
    <dgm:cxn modelId="{BD5DD82E-81A0-4154-A629-A3F7ADAB160D}" type="presOf" srcId="{9C6D93A0-A8FC-4E37-BB88-92309028750D}" destId="{459D153B-EB67-405D-B522-038F4FCC7581}" srcOrd="0" destOrd="0" presId="urn:microsoft.com/office/officeart/2005/8/layout/radial6"/>
    <dgm:cxn modelId="{566AAC39-281A-4B46-BC96-DBCBCBA89918}" srcId="{CF93FC67-EA37-4622-9940-372413290075}" destId="{9C6D93A0-A8FC-4E37-BB88-92309028750D}" srcOrd="2" destOrd="0" parTransId="{84D9D6B3-DBA1-4330-BB6F-633CB2D9A1B3}" sibTransId="{5406290F-D1F9-4959-994E-3B0D03872704}"/>
    <dgm:cxn modelId="{6D87285F-ABE0-4B09-9567-98D1ED213107}" type="presOf" srcId="{524CD83F-B746-4F7C-B636-C26E96CB001F}" destId="{81BCA30A-688E-4210-9B21-123643DEAE65}" srcOrd="0" destOrd="0" presId="urn:microsoft.com/office/officeart/2005/8/layout/radial6"/>
    <dgm:cxn modelId="{E7D6EF47-5B72-4389-A439-38D101BC5358}" srcId="{CF93FC67-EA37-4622-9940-372413290075}" destId="{D33E00B7-1ACB-49ED-8684-D97C19A0E466}" srcOrd="3" destOrd="0" parTransId="{6A3B352B-C973-4183-83D1-D5D8BD03315D}" sibTransId="{D196AB7A-EA2A-4143-8A03-DBCACBA22429}"/>
    <dgm:cxn modelId="{6CE16B6A-C9F0-41BB-90BF-65FF0C695AA6}" srcId="{CF93FC67-EA37-4622-9940-372413290075}" destId="{C8C14A90-2679-4D3D-8371-722A5A5154CC}" srcOrd="0" destOrd="0" parTransId="{40B3152C-03EC-4967-BF41-92B6B9B62306}" sibTransId="{12D7F0E4-C990-484D-A393-8BBB016D9FA2}"/>
    <dgm:cxn modelId="{0491434E-12E6-4E98-BCDA-164DC94EF424}" srcId="{82F43BCD-C9CE-4527-A1BB-77D1F7596965}" destId="{CF93FC67-EA37-4622-9940-372413290075}" srcOrd="0" destOrd="0" parTransId="{79379EAC-9515-425F-A2DB-67195465617E}" sibTransId="{7262090F-FF78-4C77-8862-83F1E18A4D1A}"/>
    <dgm:cxn modelId="{7DE7318A-31D7-4E6A-A5F2-4150E9C89902}" type="presOf" srcId="{CF93FC67-EA37-4622-9940-372413290075}" destId="{1E8B72B6-5640-43F7-8BEA-147AFAC63C19}" srcOrd="0" destOrd="0" presId="urn:microsoft.com/office/officeart/2005/8/layout/radial6"/>
    <dgm:cxn modelId="{51542DA4-B527-4975-995A-3CB9A91F5FBE}" type="presOf" srcId="{D196AB7A-EA2A-4143-8A03-DBCACBA22429}" destId="{36FD88B1-0DCF-462A-9E3A-E3A7C373FB8C}" srcOrd="0" destOrd="0" presId="urn:microsoft.com/office/officeart/2005/8/layout/radial6"/>
    <dgm:cxn modelId="{21C7EBB4-446B-4375-97AD-1FF468FBDB42}" type="presOf" srcId="{C8C14A90-2679-4D3D-8371-722A5A5154CC}" destId="{2144CBED-3BEB-4072-8F88-90766048E1A8}" srcOrd="0" destOrd="0" presId="urn:microsoft.com/office/officeart/2005/8/layout/radial6"/>
    <dgm:cxn modelId="{2D7F0CC2-091A-4875-9C98-90AAE77EAF0F}" type="presOf" srcId="{5406290F-D1F9-4959-994E-3B0D03872704}" destId="{D8EB6914-90A7-48F7-ACF4-067CE58E08B3}" srcOrd="0" destOrd="0" presId="urn:microsoft.com/office/officeart/2005/8/layout/radial6"/>
    <dgm:cxn modelId="{D8C6ABF0-930D-4412-AFF8-BF127BEC7F81}" type="presOf" srcId="{FB2BC0CB-A507-4C85-9BF7-22D340C4342A}" destId="{C6F34A62-BF89-4C42-A97D-D9914E053168}" srcOrd="0" destOrd="0" presId="urn:microsoft.com/office/officeart/2005/8/layout/radial6"/>
    <dgm:cxn modelId="{C75715F6-0C8C-4873-8554-DE01BE37990B}" type="presOf" srcId="{82F43BCD-C9CE-4527-A1BB-77D1F7596965}" destId="{DE24082A-8FD8-4239-B36F-2DC90AE80A5E}" srcOrd="0" destOrd="0" presId="urn:microsoft.com/office/officeart/2005/8/layout/radial6"/>
    <dgm:cxn modelId="{695458F5-7D82-44EB-9C3E-BE5E33880060}" type="presParOf" srcId="{DE24082A-8FD8-4239-B36F-2DC90AE80A5E}" destId="{1E8B72B6-5640-43F7-8BEA-147AFAC63C19}" srcOrd="0" destOrd="0" presId="urn:microsoft.com/office/officeart/2005/8/layout/radial6"/>
    <dgm:cxn modelId="{7ED1E7AB-2583-4D47-8F6F-2276061BB462}" type="presParOf" srcId="{DE24082A-8FD8-4239-B36F-2DC90AE80A5E}" destId="{2144CBED-3BEB-4072-8F88-90766048E1A8}" srcOrd="1" destOrd="0" presId="urn:microsoft.com/office/officeart/2005/8/layout/radial6"/>
    <dgm:cxn modelId="{90EB2FEC-1675-4F2B-B27C-56C6E554268C}" type="presParOf" srcId="{DE24082A-8FD8-4239-B36F-2DC90AE80A5E}" destId="{2517B853-5C4B-4665-882F-665132001B72}" srcOrd="2" destOrd="0" presId="urn:microsoft.com/office/officeart/2005/8/layout/radial6"/>
    <dgm:cxn modelId="{E785D836-8CA1-4E91-9624-AE31433559A2}" type="presParOf" srcId="{DE24082A-8FD8-4239-B36F-2DC90AE80A5E}" destId="{481243C7-AEC7-4EC2-9A13-78F9C93019B7}" srcOrd="3" destOrd="0" presId="urn:microsoft.com/office/officeart/2005/8/layout/radial6"/>
    <dgm:cxn modelId="{6CA33655-B9CC-4AC0-98BD-FBA1C83AE7EF}" type="presParOf" srcId="{DE24082A-8FD8-4239-B36F-2DC90AE80A5E}" destId="{81BCA30A-688E-4210-9B21-123643DEAE65}" srcOrd="4" destOrd="0" presId="urn:microsoft.com/office/officeart/2005/8/layout/radial6"/>
    <dgm:cxn modelId="{3621F4A9-4E8B-4452-8D63-FBBDC718029A}" type="presParOf" srcId="{DE24082A-8FD8-4239-B36F-2DC90AE80A5E}" destId="{A735C990-06FB-4000-BAB1-E5A4B812028D}" srcOrd="5" destOrd="0" presId="urn:microsoft.com/office/officeart/2005/8/layout/radial6"/>
    <dgm:cxn modelId="{8DDC32C6-7534-427E-A259-A4244DC6DEB8}" type="presParOf" srcId="{DE24082A-8FD8-4239-B36F-2DC90AE80A5E}" destId="{C6F34A62-BF89-4C42-A97D-D9914E053168}" srcOrd="6" destOrd="0" presId="urn:microsoft.com/office/officeart/2005/8/layout/radial6"/>
    <dgm:cxn modelId="{5739B16D-6D82-4971-852C-8A1DF197CB88}" type="presParOf" srcId="{DE24082A-8FD8-4239-B36F-2DC90AE80A5E}" destId="{459D153B-EB67-405D-B522-038F4FCC7581}" srcOrd="7" destOrd="0" presId="urn:microsoft.com/office/officeart/2005/8/layout/radial6"/>
    <dgm:cxn modelId="{94DA66A4-5F66-4A3B-A024-E6B0CF5D4306}" type="presParOf" srcId="{DE24082A-8FD8-4239-B36F-2DC90AE80A5E}" destId="{A7CF5B79-DC81-4DA2-BEC2-7F34C0F4BE2A}" srcOrd="8" destOrd="0" presId="urn:microsoft.com/office/officeart/2005/8/layout/radial6"/>
    <dgm:cxn modelId="{7AF102E4-887A-4A4A-8040-FDFDCA48AF20}" type="presParOf" srcId="{DE24082A-8FD8-4239-B36F-2DC90AE80A5E}" destId="{D8EB6914-90A7-48F7-ACF4-067CE58E08B3}" srcOrd="9" destOrd="0" presId="urn:microsoft.com/office/officeart/2005/8/layout/radial6"/>
    <dgm:cxn modelId="{9C61CEA7-A926-41CF-A16D-2CCD09447151}" type="presParOf" srcId="{DE24082A-8FD8-4239-B36F-2DC90AE80A5E}" destId="{8B9742C3-5B1D-44C7-9FA4-5C7605EFD5E4}" srcOrd="10" destOrd="0" presId="urn:microsoft.com/office/officeart/2005/8/layout/radial6"/>
    <dgm:cxn modelId="{A3543968-087D-4A0B-A2E6-036F0718F80A}" type="presParOf" srcId="{DE24082A-8FD8-4239-B36F-2DC90AE80A5E}" destId="{83266896-40B7-42DE-BF00-796141B3A99E}" srcOrd="11" destOrd="0" presId="urn:microsoft.com/office/officeart/2005/8/layout/radial6"/>
    <dgm:cxn modelId="{3C49C685-E3C3-4F04-9B6D-90281D1A1B93}" type="presParOf" srcId="{DE24082A-8FD8-4239-B36F-2DC90AE80A5E}" destId="{36FD88B1-0DCF-462A-9E3A-E3A7C373FB8C}"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213DB2-1DE0-4EB7-B082-7F9EF933B993}"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C49311F6-6257-4E7D-8341-966A28280F3C}">
      <dgm:prSet/>
      <dgm:spPr/>
      <dgm:t>
        <a:bodyPr/>
        <a:lstStyle/>
        <a:p>
          <a:pPr>
            <a:lnSpc>
              <a:spcPct val="100000"/>
            </a:lnSpc>
            <a:defRPr cap="all"/>
          </a:pPr>
          <a:r>
            <a:rPr lang="en-US" b="1"/>
            <a:t>Reflection </a:t>
          </a:r>
          <a:endParaRPr lang="en-US"/>
        </a:p>
      </dgm:t>
    </dgm:pt>
    <dgm:pt modelId="{B9B49336-C0E4-471B-852A-7C1E4F324355}" type="parTrans" cxnId="{D55BDE22-2CC5-44DE-BD78-2D68D0343ED1}">
      <dgm:prSet/>
      <dgm:spPr/>
      <dgm:t>
        <a:bodyPr/>
        <a:lstStyle/>
        <a:p>
          <a:endParaRPr lang="en-US"/>
        </a:p>
      </dgm:t>
    </dgm:pt>
    <dgm:pt modelId="{5CED67CA-FE13-4A0C-BD22-54A9BA27970B}" type="sibTrans" cxnId="{D55BDE22-2CC5-44DE-BD78-2D68D0343ED1}">
      <dgm:prSet/>
      <dgm:spPr/>
      <dgm:t>
        <a:bodyPr/>
        <a:lstStyle/>
        <a:p>
          <a:endParaRPr lang="en-US"/>
        </a:p>
      </dgm:t>
    </dgm:pt>
    <dgm:pt modelId="{B611A661-54AA-4383-895F-70FC95BD2C51}">
      <dgm:prSet/>
      <dgm:spPr/>
      <dgm:t>
        <a:bodyPr/>
        <a:lstStyle/>
        <a:p>
          <a:pPr>
            <a:lnSpc>
              <a:spcPct val="100000"/>
            </a:lnSpc>
            <a:defRPr cap="all"/>
          </a:pPr>
          <a:r>
            <a:rPr lang="en-US" b="1"/>
            <a:t>Insight</a:t>
          </a:r>
          <a:endParaRPr lang="en-US"/>
        </a:p>
      </dgm:t>
    </dgm:pt>
    <dgm:pt modelId="{B3274AB3-EAF1-4D00-B5EF-C115387E6A8F}" type="parTrans" cxnId="{595EB2F2-8E3A-4B6D-86D0-64C7C09C1D15}">
      <dgm:prSet/>
      <dgm:spPr/>
      <dgm:t>
        <a:bodyPr/>
        <a:lstStyle/>
        <a:p>
          <a:endParaRPr lang="en-US"/>
        </a:p>
      </dgm:t>
    </dgm:pt>
    <dgm:pt modelId="{F642F2F1-6814-4669-AAD3-38713AB3E174}" type="sibTrans" cxnId="{595EB2F2-8E3A-4B6D-86D0-64C7C09C1D15}">
      <dgm:prSet/>
      <dgm:spPr/>
      <dgm:t>
        <a:bodyPr/>
        <a:lstStyle/>
        <a:p>
          <a:endParaRPr lang="en-US"/>
        </a:p>
      </dgm:t>
    </dgm:pt>
    <dgm:pt modelId="{28E66B64-3584-463B-9F32-4FE95AD6EAC9}">
      <dgm:prSet/>
      <dgm:spPr/>
      <dgm:t>
        <a:bodyPr/>
        <a:lstStyle/>
        <a:p>
          <a:pPr>
            <a:lnSpc>
              <a:spcPct val="100000"/>
            </a:lnSpc>
            <a:defRPr cap="all"/>
          </a:pPr>
          <a:r>
            <a:rPr lang="en-US" b="1"/>
            <a:t>Application</a:t>
          </a:r>
          <a:endParaRPr lang="en-US"/>
        </a:p>
      </dgm:t>
    </dgm:pt>
    <dgm:pt modelId="{BFFC578F-5FC9-4461-A0DC-F054C8E8AC6B}" type="parTrans" cxnId="{DAC4C893-BA17-44EE-A3CB-B3DB77635E7D}">
      <dgm:prSet/>
      <dgm:spPr/>
      <dgm:t>
        <a:bodyPr/>
        <a:lstStyle/>
        <a:p>
          <a:endParaRPr lang="en-US"/>
        </a:p>
      </dgm:t>
    </dgm:pt>
    <dgm:pt modelId="{8A755D21-B3E9-4C8C-B6F8-90BA37ADADA6}" type="sibTrans" cxnId="{DAC4C893-BA17-44EE-A3CB-B3DB77635E7D}">
      <dgm:prSet/>
      <dgm:spPr/>
      <dgm:t>
        <a:bodyPr/>
        <a:lstStyle/>
        <a:p>
          <a:endParaRPr lang="en-US"/>
        </a:p>
      </dgm:t>
    </dgm:pt>
    <dgm:pt modelId="{39CFE2EE-6528-4687-8D88-14A792636067}" type="pres">
      <dgm:prSet presAssocID="{0D213DB2-1DE0-4EB7-B082-7F9EF933B993}" presName="root" presStyleCnt="0">
        <dgm:presLayoutVars>
          <dgm:dir/>
          <dgm:resizeHandles val="exact"/>
        </dgm:presLayoutVars>
      </dgm:prSet>
      <dgm:spPr/>
    </dgm:pt>
    <dgm:pt modelId="{35681E1E-FC04-4A0C-A9B2-9A51F56FFB38}" type="pres">
      <dgm:prSet presAssocID="{C49311F6-6257-4E7D-8341-966A28280F3C}" presName="compNode" presStyleCnt="0"/>
      <dgm:spPr/>
    </dgm:pt>
    <dgm:pt modelId="{8B7D2022-B0B4-4BC6-8549-2ED87DE3CCB6}" type="pres">
      <dgm:prSet presAssocID="{C49311F6-6257-4E7D-8341-966A28280F3C}" presName="iconBgRect" presStyleLbl="bgShp" presStyleIdx="0" presStyleCnt="3"/>
      <dgm:spPr/>
    </dgm:pt>
    <dgm:pt modelId="{E260CF61-24F3-40D0-B940-B502D3686951}" type="pres">
      <dgm:prSet presAssocID="{C49311F6-6257-4E7D-8341-966A28280F3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Thought bubble"/>
        </a:ext>
      </dgm:extLst>
    </dgm:pt>
    <dgm:pt modelId="{84A3039C-48CA-4123-92FD-CFBF5576AD1C}" type="pres">
      <dgm:prSet presAssocID="{C49311F6-6257-4E7D-8341-966A28280F3C}" presName="spaceRect" presStyleCnt="0"/>
      <dgm:spPr/>
    </dgm:pt>
    <dgm:pt modelId="{E78B21CC-CCBC-4E63-8089-A9C2489792F1}" type="pres">
      <dgm:prSet presAssocID="{C49311F6-6257-4E7D-8341-966A28280F3C}" presName="textRect" presStyleLbl="revTx" presStyleIdx="0" presStyleCnt="3">
        <dgm:presLayoutVars>
          <dgm:chMax val="1"/>
          <dgm:chPref val="1"/>
        </dgm:presLayoutVars>
      </dgm:prSet>
      <dgm:spPr/>
    </dgm:pt>
    <dgm:pt modelId="{7AFEC7AF-38F0-479E-8529-E7F3B67D0937}" type="pres">
      <dgm:prSet presAssocID="{5CED67CA-FE13-4A0C-BD22-54A9BA27970B}" presName="sibTrans" presStyleCnt="0"/>
      <dgm:spPr/>
    </dgm:pt>
    <dgm:pt modelId="{B04E6559-C5CA-4B00-9707-5D117A931BE6}" type="pres">
      <dgm:prSet presAssocID="{B611A661-54AA-4383-895F-70FC95BD2C51}" presName="compNode" presStyleCnt="0"/>
      <dgm:spPr/>
    </dgm:pt>
    <dgm:pt modelId="{72258E88-A353-4B6A-960C-03F3AFBD5F1B}" type="pres">
      <dgm:prSet presAssocID="{B611A661-54AA-4383-895F-70FC95BD2C51}" presName="iconBgRect" presStyleLbl="bgShp" presStyleIdx="1" presStyleCnt="3"/>
      <dgm:spPr/>
    </dgm:pt>
    <dgm:pt modelId="{9CD8242A-663E-4630-AD8A-247EDD9C294B}" type="pres">
      <dgm:prSet presAssocID="{B611A661-54AA-4383-895F-70FC95BD2C51}"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bulb"/>
        </a:ext>
      </dgm:extLst>
    </dgm:pt>
    <dgm:pt modelId="{03DD19DA-0BE8-48BD-A5F9-25E78DDD7E83}" type="pres">
      <dgm:prSet presAssocID="{B611A661-54AA-4383-895F-70FC95BD2C51}" presName="spaceRect" presStyleCnt="0"/>
      <dgm:spPr/>
    </dgm:pt>
    <dgm:pt modelId="{D084C2C8-9EAF-49EA-B60F-1D435FF9DA23}" type="pres">
      <dgm:prSet presAssocID="{B611A661-54AA-4383-895F-70FC95BD2C51}" presName="textRect" presStyleLbl="revTx" presStyleIdx="1" presStyleCnt="3">
        <dgm:presLayoutVars>
          <dgm:chMax val="1"/>
          <dgm:chPref val="1"/>
        </dgm:presLayoutVars>
      </dgm:prSet>
      <dgm:spPr/>
    </dgm:pt>
    <dgm:pt modelId="{F88660A5-556D-428F-940F-B16EB8CDA968}" type="pres">
      <dgm:prSet presAssocID="{F642F2F1-6814-4669-AAD3-38713AB3E174}" presName="sibTrans" presStyleCnt="0"/>
      <dgm:spPr/>
    </dgm:pt>
    <dgm:pt modelId="{8707EE6C-4E61-491C-A20C-8DEEBAEED5AE}" type="pres">
      <dgm:prSet presAssocID="{28E66B64-3584-463B-9F32-4FE95AD6EAC9}" presName="compNode" presStyleCnt="0"/>
      <dgm:spPr/>
    </dgm:pt>
    <dgm:pt modelId="{AE159F7F-36A6-45B6-8410-A1B94C739761}" type="pres">
      <dgm:prSet presAssocID="{28E66B64-3584-463B-9F32-4FE95AD6EAC9}" presName="iconBgRect" presStyleLbl="bgShp" presStyleIdx="2" presStyleCnt="3"/>
      <dgm:spPr/>
    </dgm:pt>
    <dgm:pt modelId="{DFCF5EA8-BF27-449B-AA7E-C61253732152}" type="pres">
      <dgm:prSet presAssocID="{28E66B64-3584-463B-9F32-4FE95AD6EAC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mart Phone"/>
        </a:ext>
      </dgm:extLst>
    </dgm:pt>
    <dgm:pt modelId="{2CD2C581-D597-49A8-B8A9-A40C7FB22745}" type="pres">
      <dgm:prSet presAssocID="{28E66B64-3584-463B-9F32-4FE95AD6EAC9}" presName="spaceRect" presStyleCnt="0"/>
      <dgm:spPr/>
    </dgm:pt>
    <dgm:pt modelId="{BD35CA4B-84A1-4357-BCAA-A3804037B13D}" type="pres">
      <dgm:prSet presAssocID="{28E66B64-3584-463B-9F32-4FE95AD6EAC9}" presName="textRect" presStyleLbl="revTx" presStyleIdx="2" presStyleCnt="3">
        <dgm:presLayoutVars>
          <dgm:chMax val="1"/>
          <dgm:chPref val="1"/>
        </dgm:presLayoutVars>
      </dgm:prSet>
      <dgm:spPr/>
    </dgm:pt>
  </dgm:ptLst>
  <dgm:cxnLst>
    <dgm:cxn modelId="{D55BDE22-2CC5-44DE-BD78-2D68D0343ED1}" srcId="{0D213DB2-1DE0-4EB7-B082-7F9EF933B993}" destId="{C49311F6-6257-4E7D-8341-966A28280F3C}" srcOrd="0" destOrd="0" parTransId="{B9B49336-C0E4-471B-852A-7C1E4F324355}" sibTransId="{5CED67CA-FE13-4A0C-BD22-54A9BA27970B}"/>
    <dgm:cxn modelId="{1F96B84B-21A1-4733-9E62-D416D5A2A76F}" type="presOf" srcId="{0D213DB2-1DE0-4EB7-B082-7F9EF933B993}" destId="{39CFE2EE-6528-4687-8D88-14A792636067}" srcOrd="0" destOrd="0" presId="urn:microsoft.com/office/officeart/2018/5/layout/IconCircleLabelList"/>
    <dgm:cxn modelId="{2C71B57A-C64B-44DD-984C-644B705DE3A2}" type="presOf" srcId="{C49311F6-6257-4E7D-8341-966A28280F3C}" destId="{E78B21CC-CCBC-4E63-8089-A9C2489792F1}" srcOrd="0" destOrd="0" presId="urn:microsoft.com/office/officeart/2018/5/layout/IconCircleLabelList"/>
    <dgm:cxn modelId="{DAC4C893-BA17-44EE-A3CB-B3DB77635E7D}" srcId="{0D213DB2-1DE0-4EB7-B082-7F9EF933B993}" destId="{28E66B64-3584-463B-9F32-4FE95AD6EAC9}" srcOrd="2" destOrd="0" parTransId="{BFFC578F-5FC9-4461-A0DC-F054C8E8AC6B}" sibTransId="{8A755D21-B3E9-4C8C-B6F8-90BA37ADADA6}"/>
    <dgm:cxn modelId="{27005F9D-854F-4754-9D97-8568FC199A76}" type="presOf" srcId="{B611A661-54AA-4383-895F-70FC95BD2C51}" destId="{D084C2C8-9EAF-49EA-B60F-1D435FF9DA23}" srcOrd="0" destOrd="0" presId="urn:microsoft.com/office/officeart/2018/5/layout/IconCircleLabelList"/>
    <dgm:cxn modelId="{6EE09EAF-260A-47C9-B5CA-EC26A7905D8F}" type="presOf" srcId="{28E66B64-3584-463B-9F32-4FE95AD6EAC9}" destId="{BD35CA4B-84A1-4357-BCAA-A3804037B13D}" srcOrd="0" destOrd="0" presId="urn:microsoft.com/office/officeart/2018/5/layout/IconCircleLabelList"/>
    <dgm:cxn modelId="{595EB2F2-8E3A-4B6D-86D0-64C7C09C1D15}" srcId="{0D213DB2-1DE0-4EB7-B082-7F9EF933B993}" destId="{B611A661-54AA-4383-895F-70FC95BD2C51}" srcOrd="1" destOrd="0" parTransId="{B3274AB3-EAF1-4D00-B5EF-C115387E6A8F}" sibTransId="{F642F2F1-6814-4669-AAD3-38713AB3E174}"/>
    <dgm:cxn modelId="{C8549B03-0C7D-49D4-A9B3-201346F756C9}" type="presParOf" srcId="{39CFE2EE-6528-4687-8D88-14A792636067}" destId="{35681E1E-FC04-4A0C-A9B2-9A51F56FFB38}" srcOrd="0" destOrd="0" presId="urn:microsoft.com/office/officeart/2018/5/layout/IconCircleLabelList"/>
    <dgm:cxn modelId="{1E5A5D33-E0DE-499B-BED0-ABD01834C6EC}" type="presParOf" srcId="{35681E1E-FC04-4A0C-A9B2-9A51F56FFB38}" destId="{8B7D2022-B0B4-4BC6-8549-2ED87DE3CCB6}" srcOrd="0" destOrd="0" presId="urn:microsoft.com/office/officeart/2018/5/layout/IconCircleLabelList"/>
    <dgm:cxn modelId="{DC8F5C16-F39B-4F52-9972-C4FD66F2E0FE}" type="presParOf" srcId="{35681E1E-FC04-4A0C-A9B2-9A51F56FFB38}" destId="{E260CF61-24F3-40D0-B940-B502D3686951}" srcOrd="1" destOrd="0" presId="urn:microsoft.com/office/officeart/2018/5/layout/IconCircleLabelList"/>
    <dgm:cxn modelId="{AE4E7B25-500F-43AC-9D64-4A0329F57765}" type="presParOf" srcId="{35681E1E-FC04-4A0C-A9B2-9A51F56FFB38}" destId="{84A3039C-48CA-4123-92FD-CFBF5576AD1C}" srcOrd="2" destOrd="0" presId="urn:microsoft.com/office/officeart/2018/5/layout/IconCircleLabelList"/>
    <dgm:cxn modelId="{D64B54B5-982E-4633-A1E5-A1D98C0A5ACE}" type="presParOf" srcId="{35681E1E-FC04-4A0C-A9B2-9A51F56FFB38}" destId="{E78B21CC-CCBC-4E63-8089-A9C2489792F1}" srcOrd="3" destOrd="0" presId="urn:microsoft.com/office/officeart/2018/5/layout/IconCircleLabelList"/>
    <dgm:cxn modelId="{7BD7AE66-7979-4443-BD25-24F805BDCCEE}" type="presParOf" srcId="{39CFE2EE-6528-4687-8D88-14A792636067}" destId="{7AFEC7AF-38F0-479E-8529-E7F3B67D0937}" srcOrd="1" destOrd="0" presId="urn:microsoft.com/office/officeart/2018/5/layout/IconCircleLabelList"/>
    <dgm:cxn modelId="{E12E568A-C003-41C5-98EF-3C10AA182113}" type="presParOf" srcId="{39CFE2EE-6528-4687-8D88-14A792636067}" destId="{B04E6559-C5CA-4B00-9707-5D117A931BE6}" srcOrd="2" destOrd="0" presId="urn:microsoft.com/office/officeart/2018/5/layout/IconCircleLabelList"/>
    <dgm:cxn modelId="{7E3F9C93-24CC-412B-BA8F-3E2DD80D6E54}" type="presParOf" srcId="{B04E6559-C5CA-4B00-9707-5D117A931BE6}" destId="{72258E88-A353-4B6A-960C-03F3AFBD5F1B}" srcOrd="0" destOrd="0" presId="urn:microsoft.com/office/officeart/2018/5/layout/IconCircleLabelList"/>
    <dgm:cxn modelId="{751FAA1B-CA6C-4BA6-9F4A-309C964B6C6D}" type="presParOf" srcId="{B04E6559-C5CA-4B00-9707-5D117A931BE6}" destId="{9CD8242A-663E-4630-AD8A-247EDD9C294B}" srcOrd="1" destOrd="0" presId="urn:microsoft.com/office/officeart/2018/5/layout/IconCircleLabelList"/>
    <dgm:cxn modelId="{AAD26637-6C5A-456F-A2F7-E041F6A274F2}" type="presParOf" srcId="{B04E6559-C5CA-4B00-9707-5D117A931BE6}" destId="{03DD19DA-0BE8-48BD-A5F9-25E78DDD7E83}" srcOrd="2" destOrd="0" presId="urn:microsoft.com/office/officeart/2018/5/layout/IconCircleLabelList"/>
    <dgm:cxn modelId="{439CEA98-A5AB-42C0-B910-71FAB2F78F54}" type="presParOf" srcId="{B04E6559-C5CA-4B00-9707-5D117A931BE6}" destId="{D084C2C8-9EAF-49EA-B60F-1D435FF9DA23}" srcOrd="3" destOrd="0" presId="urn:microsoft.com/office/officeart/2018/5/layout/IconCircleLabelList"/>
    <dgm:cxn modelId="{D34F637F-C4ED-4CD5-9A36-3614AE50DC25}" type="presParOf" srcId="{39CFE2EE-6528-4687-8D88-14A792636067}" destId="{F88660A5-556D-428F-940F-B16EB8CDA968}" srcOrd="3" destOrd="0" presId="urn:microsoft.com/office/officeart/2018/5/layout/IconCircleLabelList"/>
    <dgm:cxn modelId="{DB341FD7-568D-4FE3-A384-58435197B983}" type="presParOf" srcId="{39CFE2EE-6528-4687-8D88-14A792636067}" destId="{8707EE6C-4E61-491C-A20C-8DEEBAEED5AE}" srcOrd="4" destOrd="0" presId="urn:microsoft.com/office/officeart/2018/5/layout/IconCircleLabelList"/>
    <dgm:cxn modelId="{9C0AECD8-2510-4BEA-96A8-20935819335A}" type="presParOf" srcId="{8707EE6C-4E61-491C-A20C-8DEEBAEED5AE}" destId="{AE159F7F-36A6-45B6-8410-A1B94C739761}" srcOrd="0" destOrd="0" presId="urn:microsoft.com/office/officeart/2018/5/layout/IconCircleLabelList"/>
    <dgm:cxn modelId="{0C7F1BD0-456B-4344-98C7-E977A2886284}" type="presParOf" srcId="{8707EE6C-4E61-491C-A20C-8DEEBAEED5AE}" destId="{DFCF5EA8-BF27-449B-AA7E-C61253732152}" srcOrd="1" destOrd="0" presId="urn:microsoft.com/office/officeart/2018/5/layout/IconCircleLabelList"/>
    <dgm:cxn modelId="{170E5AA9-5017-45E4-97EC-3CD4F90C2CDF}" type="presParOf" srcId="{8707EE6C-4E61-491C-A20C-8DEEBAEED5AE}" destId="{2CD2C581-D597-49A8-B8A9-A40C7FB22745}" srcOrd="2" destOrd="0" presId="urn:microsoft.com/office/officeart/2018/5/layout/IconCircleLabelList"/>
    <dgm:cxn modelId="{00624E7C-CD27-43D2-9943-90F2B5D3EF2B}" type="presParOf" srcId="{8707EE6C-4E61-491C-A20C-8DEEBAEED5AE}" destId="{BD35CA4B-84A1-4357-BCAA-A3804037B13D}"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161E0DE-F63A-4F06-867D-BF76FFBCFDE3}" type="doc">
      <dgm:prSet loTypeId="urn:microsoft.com/office/officeart/2005/8/layout/vList3" loCatId="picture" qsTypeId="urn:microsoft.com/office/officeart/2005/8/quickstyle/simple1" qsCatId="simple" csTypeId="urn:microsoft.com/office/officeart/2005/8/colors/accent1_2" csCatId="accent1" phldr="1"/>
      <dgm:spPr/>
    </dgm:pt>
    <dgm:pt modelId="{8D792FB2-E5CB-4B60-B45C-5D33BF42878D}">
      <dgm:prSet phldrT="[Text]" custT="1"/>
      <dgm:spPr/>
      <dgm: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In a cross-cultural setting there will inevitably be frustration, confusion, tension and embarrassment. </a:t>
          </a:r>
        </a:p>
      </dgm:t>
    </dgm:pt>
    <dgm:pt modelId="{B4706F8D-DD6F-4081-891E-6EB654BE569D}" type="parTrans" cxnId="{58736FD8-E352-474C-BDB7-9ECAA782B64F}">
      <dgm:prSet/>
      <dgm:spPr/>
      <dgm:t>
        <a:bodyPr/>
        <a:lstStyle/>
        <a:p>
          <a:endParaRPr lang="en-US"/>
        </a:p>
      </dgm:t>
    </dgm:pt>
    <dgm:pt modelId="{9CB33667-2394-4F9B-BBA1-D7FBC018DA17}" type="sibTrans" cxnId="{58736FD8-E352-474C-BDB7-9ECAA782B64F}">
      <dgm:prSet/>
      <dgm:spPr/>
      <dgm:t>
        <a:bodyPr/>
        <a:lstStyle/>
        <a:p>
          <a:endParaRPr lang="en-US"/>
        </a:p>
      </dgm:t>
    </dgm:pt>
    <dgm:pt modelId="{F642C19D-C4D9-4BFD-B933-F98A3799A6E6}">
      <dgm:prSet phldrT="[Text]" custT="1"/>
      <dgm:spPr/>
      <dgm: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These are inescapable experiences of living, working and ministering cross-culturally. </a:t>
          </a:r>
        </a:p>
      </dgm:t>
    </dgm:pt>
    <dgm:pt modelId="{237DFB5C-1D36-47F2-AEBB-3FB2AD315919}" type="parTrans" cxnId="{AC264FFA-8091-4306-A6C0-EC8616F2F7A8}">
      <dgm:prSet/>
      <dgm:spPr/>
      <dgm:t>
        <a:bodyPr/>
        <a:lstStyle/>
        <a:p>
          <a:endParaRPr lang="en-US"/>
        </a:p>
      </dgm:t>
    </dgm:pt>
    <dgm:pt modelId="{86980C80-9432-4FDB-9D77-81EE3B3D9412}" type="sibTrans" cxnId="{AC264FFA-8091-4306-A6C0-EC8616F2F7A8}">
      <dgm:prSet/>
      <dgm:spPr/>
      <dgm:t>
        <a:bodyPr/>
        <a:lstStyle/>
        <a:p>
          <a:endParaRPr lang="en-US"/>
        </a:p>
      </dgm:t>
    </dgm:pt>
    <dgm:pt modelId="{1AF034E8-781E-4D2E-9F2A-96530C7D373D}">
      <dgm:prSet phldrT="[Text]" custT="1"/>
      <dgm:spPr/>
      <dgm: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They are part of life. It is simply not true that if you are more spiritual, you will escape these emotions. They are inevitable. </a:t>
          </a:r>
        </a:p>
      </dgm:t>
    </dgm:pt>
    <dgm:pt modelId="{DDC9B69C-F695-4D4A-BB2F-57C24EE5F596}" type="parTrans" cxnId="{F07B5DA6-162F-49B3-9269-8E1F2B889A33}">
      <dgm:prSet/>
      <dgm:spPr/>
      <dgm:t>
        <a:bodyPr/>
        <a:lstStyle/>
        <a:p>
          <a:endParaRPr lang="en-US"/>
        </a:p>
      </dgm:t>
    </dgm:pt>
    <dgm:pt modelId="{48D4101F-6ABF-48D5-BFF2-ADE9376ECCB0}" type="sibTrans" cxnId="{F07B5DA6-162F-49B3-9269-8E1F2B889A33}">
      <dgm:prSet/>
      <dgm:spPr/>
      <dgm:t>
        <a:bodyPr/>
        <a:lstStyle/>
        <a:p>
          <a:endParaRPr lang="en-US"/>
        </a:p>
      </dgm:t>
    </dgm:pt>
    <dgm:pt modelId="{C97CF618-3B4E-472A-B0DF-B61009441A76}" type="pres">
      <dgm:prSet presAssocID="{A161E0DE-F63A-4F06-867D-BF76FFBCFDE3}" presName="linearFlow" presStyleCnt="0">
        <dgm:presLayoutVars>
          <dgm:dir/>
          <dgm:resizeHandles val="exact"/>
        </dgm:presLayoutVars>
      </dgm:prSet>
      <dgm:spPr/>
    </dgm:pt>
    <dgm:pt modelId="{F2B79894-6520-4934-A4F7-645A086F01F4}" type="pres">
      <dgm:prSet presAssocID="{8D792FB2-E5CB-4B60-B45C-5D33BF42878D}" presName="composite" presStyleCnt="0"/>
      <dgm:spPr/>
    </dgm:pt>
    <dgm:pt modelId="{68DDEB9D-A597-4F76-86CC-892B7D340F24}" type="pres">
      <dgm:prSet presAssocID="{8D792FB2-E5CB-4B60-B45C-5D33BF42878D}" presName="imgShp" presStyleLbl="fgImgPlace1" presStyleIdx="0" presStyleCnt="3" custScaleX="132306" custScaleY="115926"/>
      <dgm:spPr>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dgm:spPr>
    </dgm:pt>
    <dgm:pt modelId="{F7EDDDBB-E0C5-4680-97EF-793DA1CEC399}" type="pres">
      <dgm:prSet presAssocID="{8D792FB2-E5CB-4B60-B45C-5D33BF42878D}" presName="txShp" presStyleLbl="node1" presStyleIdx="0" presStyleCnt="3" custScaleX="102608" custScaleY="114571">
        <dgm:presLayoutVars>
          <dgm:bulletEnabled val="1"/>
        </dgm:presLayoutVars>
      </dgm:prSet>
      <dgm:spPr/>
    </dgm:pt>
    <dgm:pt modelId="{274411B3-A900-4F8C-90A3-15D1F97852E4}" type="pres">
      <dgm:prSet presAssocID="{9CB33667-2394-4F9B-BBA1-D7FBC018DA17}" presName="spacing" presStyleCnt="0"/>
      <dgm:spPr/>
    </dgm:pt>
    <dgm:pt modelId="{3BE3D4CA-3628-45B4-8D32-522445DF5D5E}" type="pres">
      <dgm:prSet presAssocID="{F642C19D-C4D9-4BFD-B933-F98A3799A6E6}" presName="composite" presStyleCnt="0"/>
      <dgm:spPr/>
    </dgm:pt>
    <dgm:pt modelId="{1B05FE2B-D751-4082-A1BB-2C7CF5E1457A}" type="pres">
      <dgm:prSet presAssocID="{F642C19D-C4D9-4BFD-B933-F98A3799A6E6}" presName="imgShp" presStyleLbl="fgImgPlace1" presStyleIdx="1" presStyleCnt="3" custScaleX="134714" custScaleY="122852"/>
      <dgm:spPr>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dgm:spPr>
    </dgm:pt>
    <dgm:pt modelId="{EBF33623-1540-48AB-8EFD-BE329C885451}" type="pres">
      <dgm:prSet presAssocID="{F642C19D-C4D9-4BFD-B933-F98A3799A6E6}" presName="txShp" presStyleLbl="node1" presStyleIdx="1" presStyleCnt="3" custScaleY="131672">
        <dgm:presLayoutVars>
          <dgm:bulletEnabled val="1"/>
        </dgm:presLayoutVars>
      </dgm:prSet>
      <dgm:spPr/>
    </dgm:pt>
    <dgm:pt modelId="{40A86624-C913-4DA5-B59D-BDB2BEB6688A}" type="pres">
      <dgm:prSet presAssocID="{86980C80-9432-4FDB-9D77-81EE3B3D9412}" presName="spacing" presStyleCnt="0"/>
      <dgm:spPr/>
    </dgm:pt>
    <dgm:pt modelId="{91F6194D-5F76-45A2-A44E-7A459A8A4584}" type="pres">
      <dgm:prSet presAssocID="{1AF034E8-781E-4D2E-9F2A-96530C7D373D}" presName="composite" presStyleCnt="0"/>
      <dgm:spPr/>
    </dgm:pt>
    <dgm:pt modelId="{84108C9F-8D68-4148-9D38-1443C632C38A}" type="pres">
      <dgm:prSet presAssocID="{1AF034E8-781E-4D2E-9F2A-96530C7D373D}" presName="imgShp" presStyleLbl="fgImgPlace1" presStyleIdx="2" presStyleCnt="3" custScaleX="140739" custScaleY="145533"/>
      <dgm:spPr>
        <a:blipFill>
          <a:blip xmlns:r="http://schemas.openxmlformats.org/officeDocument/2006/relationships" r:embed="rId3">
            <a:extLst>
              <a:ext uri="{28A0092B-C50C-407E-A947-70E740481C1C}">
                <a14:useLocalDpi xmlns:a14="http://schemas.microsoft.com/office/drawing/2010/main" val="0"/>
              </a:ext>
            </a:extLst>
          </a:blip>
          <a:srcRect/>
          <a:stretch>
            <a:fillRect l="-20000" r="-20000"/>
          </a:stretch>
        </a:blipFill>
      </dgm:spPr>
    </dgm:pt>
    <dgm:pt modelId="{98256007-2642-425E-B932-8F5E517C69C6}" type="pres">
      <dgm:prSet presAssocID="{1AF034E8-781E-4D2E-9F2A-96530C7D373D}" presName="txShp" presStyleLbl="node1" presStyleIdx="2" presStyleCnt="3" custScaleY="131730">
        <dgm:presLayoutVars>
          <dgm:bulletEnabled val="1"/>
        </dgm:presLayoutVars>
      </dgm:prSet>
      <dgm:spPr/>
    </dgm:pt>
  </dgm:ptLst>
  <dgm:cxnLst>
    <dgm:cxn modelId="{0AE2F483-21E2-4257-8155-CB5513BC077B}" type="presOf" srcId="{F642C19D-C4D9-4BFD-B933-F98A3799A6E6}" destId="{EBF33623-1540-48AB-8EFD-BE329C885451}" srcOrd="0" destOrd="0" presId="urn:microsoft.com/office/officeart/2005/8/layout/vList3"/>
    <dgm:cxn modelId="{F07B5DA6-162F-49B3-9269-8E1F2B889A33}" srcId="{A161E0DE-F63A-4F06-867D-BF76FFBCFDE3}" destId="{1AF034E8-781E-4D2E-9F2A-96530C7D373D}" srcOrd="2" destOrd="0" parTransId="{DDC9B69C-F695-4D4A-BB2F-57C24EE5F596}" sibTransId="{48D4101F-6ABF-48D5-BFF2-ADE9376ECCB0}"/>
    <dgm:cxn modelId="{BCA749AE-F8F0-48A8-B592-7DCC34D2F2F2}" type="presOf" srcId="{1AF034E8-781E-4D2E-9F2A-96530C7D373D}" destId="{98256007-2642-425E-B932-8F5E517C69C6}" srcOrd="0" destOrd="0" presId="urn:microsoft.com/office/officeart/2005/8/layout/vList3"/>
    <dgm:cxn modelId="{413988C2-B64E-43A2-8AC7-52F3773C6491}" type="presOf" srcId="{A161E0DE-F63A-4F06-867D-BF76FFBCFDE3}" destId="{C97CF618-3B4E-472A-B0DF-B61009441A76}" srcOrd="0" destOrd="0" presId="urn:microsoft.com/office/officeart/2005/8/layout/vList3"/>
    <dgm:cxn modelId="{58736FD8-E352-474C-BDB7-9ECAA782B64F}" srcId="{A161E0DE-F63A-4F06-867D-BF76FFBCFDE3}" destId="{8D792FB2-E5CB-4B60-B45C-5D33BF42878D}" srcOrd="0" destOrd="0" parTransId="{B4706F8D-DD6F-4081-891E-6EB654BE569D}" sibTransId="{9CB33667-2394-4F9B-BBA1-D7FBC018DA17}"/>
    <dgm:cxn modelId="{8FE416F0-1BF7-448B-8837-87047F18E130}" type="presOf" srcId="{8D792FB2-E5CB-4B60-B45C-5D33BF42878D}" destId="{F7EDDDBB-E0C5-4680-97EF-793DA1CEC399}" srcOrd="0" destOrd="0" presId="urn:microsoft.com/office/officeart/2005/8/layout/vList3"/>
    <dgm:cxn modelId="{AC264FFA-8091-4306-A6C0-EC8616F2F7A8}" srcId="{A161E0DE-F63A-4F06-867D-BF76FFBCFDE3}" destId="{F642C19D-C4D9-4BFD-B933-F98A3799A6E6}" srcOrd="1" destOrd="0" parTransId="{237DFB5C-1D36-47F2-AEBB-3FB2AD315919}" sibTransId="{86980C80-9432-4FDB-9D77-81EE3B3D9412}"/>
    <dgm:cxn modelId="{399C5FF7-A746-453B-8976-058D4F6257A2}" type="presParOf" srcId="{C97CF618-3B4E-472A-B0DF-B61009441A76}" destId="{F2B79894-6520-4934-A4F7-645A086F01F4}" srcOrd="0" destOrd="0" presId="urn:microsoft.com/office/officeart/2005/8/layout/vList3"/>
    <dgm:cxn modelId="{1FF8FF20-1FF8-402C-9C16-B030D6A4F7E6}" type="presParOf" srcId="{F2B79894-6520-4934-A4F7-645A086F01F4}" destId="{68DDEB9D-A597-4F76-86CC-892B7D340F24}" srcOrd="0" destOrd="0" presId="urn:microsoft.com/office/officeart/2005/8/layout/vList3"/>
    <dgm:cxn modelId="{7BA8A471-949A-4906-9C6B-5724A4266E51}" type="presParOf" srcId="{F2B79894-6520-4934-A4F7-645A086F01F4}" destId="{F7EDDDBB-E0C5-4680-97EF-793DA1CEC399}" srcOrd="1" destOrd="0" presId="urn:microsoft.com/office/officeart/2005/8/layout/vList3"/>
    <dgm:cxn modelId="{AB93B0AA-3B7F-4DE2-A415-D664F9DE5CDC}" type="presParOf" srcId="{C97CF618-3B4E-472A-B0DF-B61009441A76}" destId="{274411B3-A900-4F8C-90A3-15D1F97852E4}" srcOrd="1" destOrd="0" presId="urn:microsoft.com/office/officeart/2005/8/layout/vList3"/>
    <dgm:cxn modelId="{1625FE2C-E622-4849-B0EB-9494E8820D0C}" type="presParOf" srcId="{C97CF618-3B4E-472A-B0DF-B61009441A76}" destId="{3BE3D4CA-3628-45B4-8D32-522445DF5D5E}" srcOrd="2" destOrd="0" presId="urn:microsoft.com/office/officeart/2005/8/layout/vList3"/>
    <dgm:cxn modelId="{C9BF438F-4150-498A-A42E-119F8836B7AE}" type="presParOf" srcId="{3BE3D4CA-3628-45B4-8D32-522445DF5D5E}" destId="{1B05FE2B-D751-4082-A1BB-2C7CF5E1457A}" srcOrd="0" destOrd="0" presId="urn:microsoft.com/office/officeart/2005/8/layout/vList3"/>
    <dgm:cxn modelId="{4D94D09A-265F-4DD8-A635-A58E3179F627}" type="presParOf" srcId="{3BE3D4CA-3628-45B4-8D32-522445DF5D5E}" destId="{EBF33623-1540-48AB-8EFD-BE329C885451}" srcOrd="1" destOrd="0" presId="urn:microsoft.com/office/officeart/2005/8/layout/vList3"/>
    <dgm:cxn modelId="{84D34712-0C6B-4975-975F-23959F113020}" type="presParOf" srcId="{C97CF618-3B4E-472A-B0DF-B61009441A76}" destId="{40A86624-C913-4DA5-B59D-BDB2BEB6688A}" srcOrd="3" destOrd="0" presId="urn:microsoft.com/office/officeart/2005/8/layout/vList3"/>
    <dgm:cxn modelId="{A4655726-66C9-49C7-A3F6-194713B4F9E8}" type="presParOf" srcId="{C97CF618-3B4E-472A-B0DF-B61009441A76}" destId="{91F6194D-5F76-45A2-A44E-7A459A8A4584}" srcOrd="4" destOrd="0" presId="urn:microsoft.com/office/officeart/2005/8/layout/vList3"/>
    <dgm:cxn modelId="{DD4CE165-290E-41E4-892C-26B386E25913}" type="presParOf" srcId="{91F6194D-5F76-45A2-A44E-7A459A8A4584}" destId="{84108C9F-8D68-4148-9D38-1443C632C38A}" srcOrd="0" destOrd="0" presId="urn:microsoft.com/office/officeart/2005/8/layout/vList3"/>
    <dgm:cxn modelId="{D3F4F817-AEFF-4657-A8B2-3DD3D5243A42}" type="presParOf" srcId="{91F6194D-5F76-45A2-A44E-7A459A8A4584}" destId="{98256007-2642-425E-B932-8F5E517C69C6}"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18733C-46DA-464E-B03A-F985391A14F4}"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US"/>
        </a:p>
      </dgm:t>
    </dgm:pt>
    <dgm:pt modelId="{52560D78-1612-4573-A410-E010C6FC3502}">
      <dgm:prSet phldrT="[Text]"/>
      <dgm:spPr/>
      <dgm:t>
        <a:bodyPr/>
        <a:lstStyle/>
        <a:p>
          <a:pPr>
            <a:buNone/>
          </a:pPr>
          <a:r>
            <a:rPr lang="en-US" dirty="0"/>
            <a:t>Normally we enter a new or different culture with </a:t>
          </a:r>
          <a:r>
            <a:rPr lang="en-US" b="1" dirty="0"/>
            <a:t>fear</a:t>
          </a:r>
          <a:r>
            <a:rPr lang="en-US" dirty="0"/>
            <a:t>, </a:t>
          </a:r>
          <a:r>
            <a:rPr lang="en-US" b="1" dirty="0"/>
            <a:t>prejudice</a:t>
          </a:r>
          <a:r>
            <a:rPr lang="en-US" dirty="0"/>
            <a:t>, or </a:t>
          </a:r>
          <a:r>
            <a:rPr lang="en-US" b="1" dirty="0"/>
            <a:t>suspicion</a:t>
          </a:r>
          <a:r>
            <a:rPr lang="en-US" dirty="0"/>
            <a:t>. This will happen, and it’s important that we are aware of it. </a:t>
          </a:r>
        </a:p>
      </dgm:t>
    </dgm:pt>
    <dgm:pt modelId="{586FD3AD-D1FD-4576-8FF1-A33C6B97A3A1}" type="parTrans" cxnId="{52D18D19-0AA3-4A60-87AD-6882E509DE7C}">
      <dgm:prSet/>
      <dgm:spPr/>
      <dgm:t>
        <a:bodyPr/>
        <a:lstStyle/>
        <a:p>
          <a:endParaRPr lang="en-US"/>
        </a:p>
      </dgm:t>
    </dgm:pt>
    <dgm:pt modelId="{67F14B72-F11B-41B3-9CF3-CDA35CDD80AA}" type="sibTrans" cxnId="{52D18D19-0AA3-4A60-87AD-6882E509DE7C}">
      <dgm:prSet/>
      <dgm:spPr/>
      <dgm:t>
        <a:bodyPr/>
        <a:lstStyle/>
        <a:p>
          <a:endParaRPr lang="en-US"/>
        </a:p>
      </dgm:t>
    </dgm:pt>
    <dgm:pt modelId="{6CC13E40-E89D-4A3F-AAA5-81742F0BA4A2}">
      <dgm:prSet phldrT="[Text]"/>
      <dgm:spPr/>
      <dgm:t>
        <a:bodyPr/>
        <a:lstStyle/>
        <a:p>
          <a:pPr>
            <a:buNone/>
          </a:pPr>
          <a:r>
            <a:rPr lang="en-US" b="1" dirty="0"/>
            <a:t>QUESTION: </a:t>
          </a:r>
          <a:r>
            <a:rPr lang="en-US" dirty="0"/>
            <a:t>How are we going to deal with those emotions? </a:t>
          </a:r>
        </a:p>
      </dgm:t>
    </dgm:pt>
    <dgm:pt modelId="{C791E753-3FC5-4D2C-9600-70B7332967FF}" type="parTrans" cxnId="{1E7F378D-499E-43DB-937B-76898776883D}">
      <dgm:prSet/>
      <dgm:spPr/>
      <dgm:t>
        <a:bodyPr/>
        <a:lstStyle/>
        <a:p>
          <a:endParaRPr lang="en-US"/>
        </a:p>
      </dgm:t>
    </dgm:pt>
    <dgm:pt modelId="{6EFA7973-581D-43B3-8482-7B26A7EE1481}" type="sibTrans" cxnId="{1E7F378D-499E-43DB-937B-76898776883D}">
      <dgm:prSet/>
      <dgm:spPr/>
      <dgm:t>
        <a:bodyPr/>
        <a:lstStyle/>
        <a:p>
          <a:endParaRPr lang="en-US"/>
        </a:p>
      </dgm:t>
    </dgm:pt>
    <dgm:pt modelId="{FD54BF27-D0DE-40D4-92DA-EED3E1919EFE}">
      <dgm:prSet phldrT="[Text]"/>
      <dgm:spPr/>
      <dgm:t>
        <a:bodyPr/>
        <a:lstStyle/>
        <a:p>
          <a:r>
            <a:rPr lang="en-US" dirty="0"/>
            <a:t>Our choice, however, is to enter with a positive approach of </a:t>
          </a:r>
          <a:r>
            <a:rPr lang="en-US" b="1" dirty="0"/>
            <a:t>openness</a:t>
          </a:r>
          <a:r>
            <a:rPr lang="en-US" dirty="0"/>
            <a:t>, </a:t>
          </a:r>
          <a:r>
            <a:rPr lang="en-US" b="1" dirty="0"/>
            <a:t>acceptance </a:t>
          </a:r>
          <a:r>
            <a:rPr lang="en-US" dirty="0"/>
            <a:t>and </a:t>
          </a:r>
          <a:r>
            <a:rPr lang="en-US" b="1" dirty="0"/>
            <a:t>trust</a:t>
          </a:r>
          <a:r>
            <a:rPr lang="en-US" dirty="0"/>
            <a:t>. </a:t>
          </a:r>
        </a:p>
      </dgm:t>
    </dgm:pt>
    <dgm:pt modelId="{942F8077-693C-4A9A-93B2-363BBBE25E1E}" type="parTrans" cxnId="{D09274E1-377C-4579-8132-8A7470A75250}">
      <dgm:prSet/>
      <dgm:spPr/>
      <dgm:t>
        <a:bodyPr/>
        <a:lstStyle/>
        <a:p>
          <a:endParaRPr lang="en-US"/>
        </a:p>
      </dgm:t>
    </dgm:pt>
    <dgm:pt modelId="{857E74ED-0FC0-41F0-8F8F-9F258DB6D513}" type="sibTrans" cxnId="{D09274E1-377C-4579-8132-8A7470A75250}">
      <dgm:prSet/>
      <dgm:spPr/>
      <dgm:t>
        <a:bodyPr/>
        <a:lstStyle/>
        <a:p>
          <a:endParaRPr lang="en-US"/>
        </a:p>
      </dgm:t>
    </dgm:pt>
    <dgm:pt modelId="{D7570CF4-094D-44A4-9E05-04E4161C99D0}">
      <dgm:prSet phldrT="[Text]"/>
      <dgm:spPr/>
      <dgm:t>
        <a:bodyPr/>
        <a:lstStyle/>
        <a:p>
          <a:r>
            <a:rPr lang="en-US" dirty="0"/>
            <a:t>The approach you choose, or the entry posture you choose, can greatly help you cope with cultural differences. </a:t>
          </a:r>
        </a:p>
      </dgm:t>
    </dgm:pt>
    <dgm:pt modelId="{0B3E108A-3707-4899-A1AC-D7A5A9416FBD}" type="parTrans" cxnId="{E49E3AE8-8C8C-4BC3-9577-B69B6151431A}">
      <dgm:prSet/>
      <dgm:spPr/>
      <dgm:t>
        <a:bodyPr/>
        <a:lstStyle/>
        <a:p>
          <a:endParaRPr lang="en-US"/>
        </a:p>
      </dgm:t>
    </dgm:pt>
    <dgm:pt modelId="{A7EE6024-1411-4A34-BDF7-7E452E1C983D}" type="sibTrans" cxnId="{E49E3AE8-8C8C-4BC3-9577-B69B6151431A}">
      <dgm:prSet/>
      <dgm:spPr/>
      <dgm:t>
        <a:bodyPr/>
        <a:lstStyle/>
        <a:p>
          <a:endParaRPr lang="en-US"/>
        </a:p>
      </dgm:t>
    </dgm:pt>
    <dgm:pt modelId="{9899FDEC-DF96-47BA-83D1-17E32C117E48}" type="pres">
      <dgm:prSet presAssocID="{3418733C-46DA-464E-B03A-F985391A14F4}" presName="Name0" presStyleCnt="0">
        <dgm:presLayoutVars>
          <dgm:chMax val="1"/>
          <dgm:chPref val="1"/>
          <dgm:dir/>
          <dgm:animOne val="branch"/>
          <dgm:animLvl val="lvl"/>
        </dgm:presLayoutVars>
      </dgm:prSet>
      <dgm:spPr/>
    </dgm:pt>
    <dgm:pt modelId="{4750AC32-1E27-461C-91E6-C2CCEF654022}" type="pres">
      <dgm:prSet presAssocID="{52560D78-1612-4573-A410-E010C6FC3502}" presName="singleCycle" presStyleCnt="0"/>
      <dgm:spPr/>
    </dgm:pt>
    <dgm:pt modelId="{A574630D-FE65-44D3-92AF-C8543F33A683}" type="pres">
      <dgm:prSet presAssocID="{52560D78-1612-4573-A410-E010C6FC3502}" presName="singleCenter" presStyleLbl="node1" presStyleIdx="0" presStyleCnt="4" custScaleX="307659" custLinFactNeighborX="359" custLinFactNeighborY="-13101">
        <dgm:presLayoutVars>
          <dgm:chMax val="7"/>
          <dgm:chPref val="7"/>
        </dgm:presLayoutVars>
      </dgm:prSet>
      <dgm:spPr/>
    </dgm:pt>
    <dgm:pt modelId="{BC99BA20-EBCA-418D-A42E-C9EA4AB6A9E2}" type="pres">
      <dgm:prSet presAssocID="{C791E753-3FC5-4D2C-9600-70B7332967FF}" presName="Name56" presStyleLbl="parChTrans1D2" presStyleIdx="0" presStyleCnt="3"/>
      <dgm:spPr/>
    </dgm:pt>
    <dgm:pt modelId="{E65B5416-28EC-4C0B-A290-E585B139C53A}" type="pres">
      <dgm:prSet presAssocID="{6CC13E40-E89D-4A3F-AAA5-81742F0BA4A2}" presName="text0" presStyleLbl="node1" presStyleIdx="1" presStyleCnt="4" custScaleX="376884">
        <dgm:presLayoutVars>
          <dgm:bulletEnabled val="1"/>
        </dgm:presLayoutVars>
      </dgm:prSet>
      <dgm:spPr/>
    </dgm:pt>
    <dgm:pt modelId="{E96DF4AD-50B9-4822-AD19-AB2886063F1A}" type="pres">
      <dgm:prSet presAssocID="{942F8077-693C-4A9A-93B2-363BBBE25E1E}" presName="Name56" presStyleLbl="parChTrans1D2" presStyleIdx="1" presStyleCnt="3"/>
      <dgm:spPr/>
    </dgm:pt>
    <dgm:pt modelId="{C11F4A36-5F6A-47A9-889C-172276F8C5C3}" type="pres">
      <dgm:prSet presAssocID="{FD54BF27-D0DE-40D4-92DA-EED3E1919EFE}" presName="text0" presStyleLbl="node1" presStyleIdx="2" presStyleCnt="4" custScaleX="397916" custRadScaleRad="106911" custRadScaleInc="-3527">
        <dgm:presLayoutVars>
          <dgm:bulletEnabled val="1"/>
        </dgm:presLayoutVars>
      </dgm:prSet>
      <dgm:spPr/>
    </dgm:pt>
    <dgm:pt modelId="{91996BDF-78EF-4D9E-9063-C8E26E9C7478}" type="pres">
      <dgm:prSet presAssocID="{0B3E108A-3707-4899-A1AC-D7A5A9416FBD}" presName="Name56" presStyleLbl="parChTrans1D2" presStyleIdx="2" presStyleCnt="3"/>
      <dgm:spPr/>
    </dgm:pt>
    <dgm:pt modelId="{4872432C-CD0A-4DF2-B208-D96DE1E3CE80}" type="pres">
      <dgm:prSet presAssocID="{D7570CF4-094D-44A4-9E05-04E4161C99D0}" presName="text0" presStyleLbl="node1" presStyleIdx="3" presStyleCnt="4" custScaleX="406230">
        <dgm:presLayoutVars>
          <dgm:bulletEnabled val="1"/>
        </dgm:presLayoutVars>
      </dgm:prSet>
      <dgm:spPr/>
    </dgm:pt>
  </dgm:ptLst>
  <dgm:cxnLst>
    <dgm:cxn modelId="{0FA69E00-13A6-4ABE-B86D-722C5196F2D0}" type="presOf" srcId="{942F8077-693C-4A9A-93B2-363BBBE25E1E}" destId="{E96DF4AD-50B9-4822-AD19-AB2886063F1A}" srcOrd="0" destOrd="0" presId="urn:microsoft.com/office/officeart/2008/layout/RadialCluster"/>
    <dgm:cxn modelId="{52D18D19-0AA3-4A60-87AD-6882E509DE7C}" srcId="{3418733C-46DA-464E-B03A-F985391A14F4}" destId="{52560D78-1612-4573-A410-E010C6FC3502}" srcOrd="0" destOrd="0" parTransId="{586FD3AD-D1FD-4576-8FF1-A33C6B97A3A1}" sibTransId="{67F14B72-F11B-41B3-9CF3-CDA35CDD80AA}"/>
    <dgm:cxn modelId="{96154621-CBC8-4D7F-9B09-F931A9C24DB8}" type="presOf" srcId="{C791E753-3FC5-4D2C-9600-70B7332967FF}" destId="{BC99BA20-EBCA-418D-A42E-C9EA4AB6A9E2}" srcOrd="0" destOrd="0" presId="urn:microsoft.com/office/officeart/2008/layout/RadialCluster"/>
    <dgm:cxn modelId="{5E638237-682F-41A1-8811-689D6D45235A}" type="presOf" srcId="{6CC13E40-E89D-4A3F-AAA5-81742F0BA4A2}" destId="{E65B5416-28EC-4C0B-A290-E585B139C53A}" srcOrd="0" destOrd="0" presId="urn:microsoft.com/office/officeart/2008/layout/RadialCluster"/>
    <dgm:cxn modelId="{61EF5B40-B023-4AF9-9903-3CEA05B31280}" type="presOf" srcId="{FD54BF27-D0DE-40D4-92DA-EED3E1919EFE}" destId="{C11F4A36-5F6A-47A9-889C-172276F8C5C3}" srcOrd="0" destOrd="0" presId="urn:microsoft.com/office/officeart/2008/layout/RadialCluster"/>
    <dgm:cxn modelId="{C6E1FB79-CDD7-44CD-934B-5CE3775E3150}" type="presOf" srcId="{52560D78-1612-4573-A410-E010C6FC3502}" destId="{A574630D-FE65-44D3-92AF-C8543F33A683}" srcOrd="0" destOrd="0" presId="urn:microsoft.com/office/officeart/2008/layout/RadialCluster"/>
    <dgm:cxn modelId="{EC846F82-B947-4F33-85B7-7A540671E1AA}" type="presOf" srcId="{D7570CF4-094D-44A4-9E05-04E4161C99D0}" destId="{4872432C-CD0A-4DF2-B208-D96DE1E3CE80}" srcOrd="0" destOrd="0" presId="urn:microsoft.com/office/officeart/2008/layout/RadialCluster"/>
    <dgm:cxn modelId="{1E7F378D-499E-43DB-937B-76898776883D}" srcId="{52560D78-1612-4573-A410-E010C6FC3502}" destId="{6CC13E40-E89D-4A3F-AAA5-81742F0BA4A2}" srcOrd="0" destOrd="0" parTransId="{C791E753-3FC5-4D2C-9600-70B7332967FF}" sibTransId="{6EFA7973-581D-43B3-8482-7B26A7EE1481}"/>
    <dgm:cxn modelId="{D371EAA4-6F6C-444B-9C87-230790ADDB5E}" type="presOf" srcId="{0B3E108A-3707-4899-A1AC-D7A5A9416FBD}" destId="{91996BDF-78EF-4D9E-9063-C8E26E9C7478}" srcOrd="0" destOrd="0" presId="urn:microsoft.com/office/officeart/2008/layout/RadialCluster"/>
    <dgm:cxn modelId="{643461B2-7B1A-4F98-9F45-C4528454EBCC}" type="presOf" srcId="{3418733C-46DA-464E-B03A-F985391A14F4}" destId="{9899FDEC-DF96-47BA-83D1-17E32C117E48}" srcOrd="0" destOrd="0" presId="urn:microsoft.com/office/officeart/2008/layout/RadialCluster"/>
    <dgm:cxn modelId="{D09274E1-377C-4579-8132-8A7470A75250}" srcId="{52560D78-1612-4573-A410-E010C6FC3502}" destId="{FD54BF27-D0DE-40D4-92DA-EED3E1919EFE}" srcOrd="1" destOrd="0" parTransId="{942F8077-693C-4A9A-93B2-363BBBE25E1E}" sibTransId="{857E74ED-0FC0-41F0-8F8F-9F258DB6D513}"/>
    <dgm:cxn modelId="{E49E3AE8-8C8C-4BC3-9577-B69B6151431A}" srcId="{52560D78-1612-4573-A410-E010C6FC3502}" destId="{D7570CF4-094D-44A4-9E05-04E4161C99D0}" srcOrd="2" destOrd="0" parTransId="{0B3E108A-3707-4899-A1AC-D7A5A9416FBD}" sibTransId="{A7EE6024-1411-4A34-BDF7-7E452E1C983D}"/>
    <dgm:cxn modelId="{92457B75-E642-4D4B-B3FC-E8B0AB262FA0}" type="presParOf" srcId="{9899FDEC-DF96-47BA-83D1-17E32C117E48}" destId="{4750AC32-1E27-461C-91E6-C2CCEF654022}" srcOrd="0" destOrd="0" presId="urn:microsoft.com/office/officeart/2008/layout/RadialCluster"/>
    <dgm:cxn modelId="{739B9167-7C99-40A4-B326-5CF9A459A17D}" type="presParOf" srcId="{4750AC32-1E27-461C-91E6-C2CCEF654022}" destId="{A574630D-FE65-44D3-92AF-C8543F33A683}" srcOrd="0" destOrd="0" presId="urn:microsoft.com/office/officeart/2008/layout/RadialCluster"/>
    <dgm:cxn modelId="{7A16F558-CDFE-4504-8760-3D0B2EC2A5BA}" type="presParOf" srcId="{4750AC32-1E27-461C-91E6-C2CCEF654022}" destId="{BC99BA20-EBCA-418D-A42E-C9EA4AB6A9E2}" srcOrd="1" destOrd="0" presId="urn:microsoft.com/office/officeart/2008/layout/RadialCluster"/>
    <dgm:cxn modelId="{B92A94FF-4008-4AEC-AB4D-4C6AFFCFCAB8}" type="presParOf" srcId="{4750AC32-1E27-461C-91E6-C2CCEF654022}" destId="{E65B5416-28EC-4C0B-A290-E585B139C53A}" srcOrd="2" destOrd="0" presId="urn:microsoft.com/office/officeart/2008/layout/RadialCluster"/>
    <dgm:cxn modelId="{41F46316-5056-4A0F-8EBB-418E97AE17E8}" type="presParOf" srcId="{4750AC32-1E27-461C-91E6-C2CCEF654022}" destId="{E96DF4AD-50B9-4822-AD19-AB2886063F1A}" srcOrd="3" destOrd="0" presId="urn:microsoft.com/office/officeart/2008/layout/RadialCluster"/>
    <dgm:cxn modelId="{2742CFB9-097C-4F35-A85C-9A9BA5E761BE}" type="presParOf" srcId="{4750AC32-1E27-461C-91E6-C2CCEF654022}" destId="{C11F4A36-5F6A-47A9-889C-172276F8C5C3}" srcOrd="4" destOrd="0" presId="urn:microsoft.com/office/officeart/2008/layout/RadialCluster"/>
    <dgm:cxn modelId="{BE45FFB0-F96E-4A6C-873A-8EDAF178678D}" type="presParOf" srcId="{4750AC32-1E27-461C-91E6-C2CCEF654022}" destId="{91996BDF-78EF-4D9E-9063-C8E26E9C7478}" srcOrd="5" destOrd="0" presId="urn:microsoft.com/office/officeart/2008/layout/RadialCluster"/>
    <dgm:cxn modelId="{2797C1A1-B7BA-4E0A-986A-4B05E2A274B0}" type="presParOf" srcId="{4750AC32-1E27-461C-91E6-C2CCEF654022}" destId="{4872432C-CD0A-4DF2-B208-D96DE1E3CE80}" srcOrd="6" destOrd="0" presId="urn:microsoft.com/office/officeart/2008/layout/RadialCluster"/>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2BFEB-FCAE-4C05-B405-73CC325BCCB9}">
      <dsp:nvSpPr>
        <dsp:cNvPr id="0" name=""/>
        <dsp:cNvSpPr/>
      </dsp:nvSpPr>
      <dsp:spPr>
        <a:xfrm>
          <a:off x="-590384" y="-560865"/>
          <a:ext cx="5313462" cy="33740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7399531-7006-4A81-8176-A486C135E570}">
      <dsp:nvSpPr>
        <dsp:cNvPr id="0" name=""/>
        <dsp:cNvSpPr/>
      </dsp:nvSpPr>
      <dsp:spPr>
        <a:xfrm>
          <a:off x="0" y="0"/>
          <a:ext cx="5313462" cy="337404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What is </a:t>
          </a:r>
          <a:r>
            <a:rPr lang="en-US" sz="3500" b="1" kern="1200" dirty="0"/>
            <a:t>one</a:t>
          </a:r>
          <a:r>
            <a:rPr lang="en-US" sz="3500" kern="1200" dirty="0"/>
            <a:t> word to describe your excitement about the trip and </a:t>
          </a:r>
          <a:r>
            <a:rPr lang="en-US" sz="3500" b="1" kern="1200" dirty="0"/>
            <a:t>one</a:t>
          </a:r>
          <a:r>
            <a:rPr lang="en-US" sz="3500" kern="1200" dirty="0"/>
            <a:t> word to describe any apprehension?</a:t>
          </a:r>
        </a:p>
      </dsp:txBody>
      <dsp:txXfrm>
        <a:off x="98822" y="98822"/>
        <a:ext cx="5115818" cy="3176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FD88B1-0DCF-462A-9E3A-E3A7C373FB8C}">
      <dsp:nvSpPr>
        <dsp:cNvPr id="0" name=""/>
        <dsp:cNvSpPr/>
      </dsp:nvSpPr>
      <dsp:spPr>
        <a:xfrm>
          <a:off x="1980380" y="625714"/>
          <a:ext cx="4167238" cy="4167238"/>
        </a:xfrm>
        <a:prstGeom prst="blockArc">
          <a:avLst>
            <a:gd name="adj1" fmla="val 10800000"/>
            <a:gd name="adj2" fmla="val 162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EB6914-90A7-48F7-ACF4-067CE58E08B3}">
      <dsp:nvSpPr>
        <dsp:cNvPr id="0" name=""/>
        <dsp:cNvSpPr/>
      </dsp:nvSpPr>
      <dsp:spPr>
        <a:xfrm>
          <a:off x="1980380" y="625714"/>
          <a:ext cx="4167238" cy="4167238"/>
        </a:xfrm>
        <a:prstGeom prst="blockArc">
          <a:avLst>
            <a:gd name="adj1" fmla="val 5400000"/>
            <a:gd name="adj2" fmla="val 10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F34A62-BF89-4C42-A97D-D9914E053168}">
      <dsp:nvSpPr>
        <dsp:cNvPr id="0" name=""/>
        <dsp:cNvSpPr/>
      </dsp:nvSpPr>
      <dsp:spPr>
        <a:xfrm>
          <a:off x="1980380" y="625714"/>
          <a:ext cx="4167238" cy="4167238"/>
        </a:xfrm>
        <a:prstGeom prst="blockArc">
          <a:avLst>
            <a:gd name="adj1" fmla="val 0"/>
            <a:gd name="adj2" fmla="val 54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1243C7-AEC7-4EC2-9A13-78F9C93019B7}">
      <dsp:nvSpPr>
        <dsp:cNvPr id="0" name=""/>
        <dsp:cNvSpPr/>
      </dsp:nvSpPr>
      <dsp:spPr>
        <a:xfrm>
          <a:off x="1980380" y="625714"/>
          <a:ext cx="4167238" cy="4167238"/>
        </a:xfrm>
        <a:prstGeom prst="blockArc">
          <a:avLst>
            <a:gd name="adj1" fmla="val 16200000"/>
            <a:gd name="adj2" fmla="val 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8B72B6-5640-43F7-8BEA-147AFAC63C19}">
      <dsp:nvSpPr>
        <dsp:cNvPr id="0" name=""/>
        <dsp:cNvSpPr/>
      </dsp:nvSpPr>
      <dsp:spPr>
        <a:xfrm>
          <a:off x="3104554" y="1749888"/>
          <a:ext cx="1918890" cy="191889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dirty="0"/>
            <a:t>4 Cultures</a:t>
          </a:r>
        </a:p>
      </dsp:txBody>
      <dsp:txXfrm>
        <a:off x="3385569" y="2030903"/>
        <a:ext cx="1356860" cy="1356860"/>
      </dsp:txXfrm>
    </dsp:sp>
    <dsp:sp modelId="{2144CBED-3BEB-4072-8F88-90766048E1A8}">
      <dsp:nvSpPr>
        <dsp:cNvPr id="0" name=""/>
        <dsp:cNvSpPr/>
      </dsp:nvSpPr>
      <dsp:spPr>
        <a:xfrm>
          <a:off x="3392388" y="2458"/>
          <a:ext cx="1343223" cy="134322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Out Going</a:t>
          </a:r>
        </a:p>
      </dsp:txBody>
      <dsp:txXfrm>
        <a:off x="3589098" y="199168"/>
        <a:ext cx="949803" cy="949803"/>
      </dsp:txXfrm>
    </dsp:sp>
    <dsp:sp modelId="{81BCA30A-688E-4210-9B21-123643DEAE65}">
      <dsp:nvSpPr>
        <dsp:cNvPr id="0" name=""/>
        <dsp:cNvSpPr/>
      </dsp:nvSpPr>
      <dsp:spPr>
        <a:xfrm>
          <a:off x="5427651" y="2037721"/>
          <a:ext cx="1343223" cy="134322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Extremely Reserve</a:t>
          </a:r>
        </a:p>
      </dsp:txBody>
      <dsp:txXfrm>
        <a:off x="5624361" y="2234431"/>
        <a:ext cx="949803" cy="949803"/>
      </dsp:txXfrm>
    </dsp:sp>
    <dsp:sp modelId="{459D153B-EB67-405D-B522-038F4FCC7581}">
      <dsp:nvSpPr>
        <dsp:cNvPr id="0" name=""/>
        <dsp:cNvSpPr/>
      </dsp:nvSpPr>
      <dsp:spPr>
        <a:xfrm>
          <a:off x="3392388" y="4072985"/>
          <a:ext cx="1343223" cy="134322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Destitute &amp; Angry</a:t>
          </a:r>
        </a:p>
      </dsp:txBody>
      <dsp:txXfrm>
        <a:off x="3589098" y="4269695"/>
        <a:ext cx="949803" cy="949803"/>
      </dsp:txXfrm>
    </dsp:sp>
    <dsp:sp modelId="{8B9742C3-5B1D-44C7-9FA4-5C7605EFD5E4}">
      <dsp:nvSpPr>
        <dsp:cNvPr id="0" name=""/>
        <dsp:cNvSpPr/>
      </dsp:nvSpPr>
      <dsp:spPr>
        <a:xfrm>
          <a:off x="1357124" y="2037721"/>
          <a:ext cx="1343223" cy="134322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Life is Good</a:t>
          </a:r>
        </a:p>
      </dsp:txBody>
      <dsp:txXfrm>
        <a:off x="1553834" y="2234431"/>
        <a:ext cx="949803" cy="9498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D2022-B0B4-4BC6-8549-2ED87DE3CCB6}">
      <dsp:nvSpPr>
        <dsp:cNvPr id="0" name=""/>
        <dsp:cNvSpPr/>
      </dsp:nvSpPr>
      <dsp:spPr>
        <a:xfrm>
          <a:off x="1068885" y="1112"/>
          <a:ext cx="861029" cy="86102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60CF61-24F3-40D0-B940-B502D3686951}">
      <dsp:nvSpPr>
        <dsp:cNvPr id="0" name=""/>
        <dsp:cNvSpPr/>
      </dsp:nvSpPr>
      <dsp:spPr>
        <a:xfrm>
          <a:off x="1252383" y="184610"/>
          <a:ext cx="494033" cy="49403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8B21CC-CCBC-4E63-8089-A9C2489792F1}">
      <dsp:nvSpPr>
        <dsp:cNvPr id="0" name=""/>
        <dsp:cNvSpPr/>
      </dsp:nvSpPr>
      <dsp:spPr>
        <a:xfrm>
          <a:off x="793638" y="1130331"/>
          <a:ext cx="1411523" cy="56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a:t>Reflection </a:t>
          </a:r>
          <a:endParaRPr lang="en-US" sz="1800" kern="1200"/>
        </a:p>
      </dsp:txBody>
      <dsp:txXfrm>
        <a:off x="793638" y="1130331"/>
        <a:ext cx="1411523" cy="564609"/>
      </dsp:txXfrm>
    </dsp:sp>
    <dsp:sp modelId="{72258E88-A353-4B6A-960C-03F3AFBD5F1B}">
      <dsp:nvSpPr>
        <dsp:cNvPr id="0" name=""/>
        <dsp:cNvSpPr/>
      </dsp:nvSpPr>
      <dsp:spPr>
        <a:xfrm>
          <a:off x="2727425" y="1112"/>
          <a:ext cx="861029" cy="86102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D8242A-663E-4630-AD8A-247EDD9C294B}">
      <dsp:nvSpPr>
        <dsp:cNvPr id="0" name=""/>
        <dsp:cNvSpPr/>
      </dsp:nvSpPr>
      <dsp:spPr>
        <a:xfrm>
          <a:off x="2910923" y="184610"/>
          <a:ext cx="494033" cy="49403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84C2C8-9EAF-49EA-B60F-1D435FF9DA23}">
      <dsp:nvSpPr>
        <dsp:cNvPr id="0" name=""/>
        <dsp:cNvSpPr/>
      </dsp:nvSpPr>
      <dsp:spPr>
        <a:xfrm>
          <a:off x="2452178" y="1130331"/>
          <a:ext cx="1411523" cy="56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a:t>Insight</a:t>
          </a:r>
          <a:endParaRPr lang="en-US" sz="1800" kern="1200"/>
        </a:p>
      </dsp:txBody>
      <dsp:txXfrm>
        <a:off x="2452178" y="1130331"/>
        <a:ext cx="1411523" cy="564609"/>
      </dsp:txXfrm>
    </dsp:sp>
    <dsp:sp modelId="{AE159F7F-36A6-45B6-8410-A1B94C739761}">
      <dsp:nvSpPr>
        <dsp:cNvPr id="0" name=""/>
        <dsp:cNvSpPr/>
      </dsp:nvSpPr>
      <dsp:spPr>
        <a:xfrm>
          <a:off x="1898155" y="2047821"/>
          <a:ext cx="861029" cy="861029"/>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CF5EA8-BF27-449B-AA7E-C61253732152}">
      <dsp:nvSpPr>
        <dsp:cNvPr id="0" name=""/>
        <dsp:cNvSpPr/>
      </dsp:nvSpPr>
      <dsp:spPr>
        <a:xfrm>
          <a:off x="2081653" y="2231319"/>
          <a:ext cx="494033" cy="49403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35CA4B-84A1-4357-BCAA-A3804037B13D}">
      <dsp:nvSpPr>
        <dsp:cNvPr id="0" name=""/>
        <dsp:cNvSpPr/>
      </dsp:nvSpPr>
      <dsp:spPr>
        <a:xfrm>
          <a:off x="1622908" y="3177040"/>
          <a:ext cx="1411523" cy="564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1" kern="1200"/>
            <a:t>Application</a:t>
          </a:r>
          <a:endParaRPr lang="en-US" sz="1800" kern="1200"/>
        </a:p>
      </dsp:txBody>
      <dsp:txXfrm>
        <a:off x="1622908" y="3177040"/>
        <a:ext cx="1411523" cy="5646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EDDDBB-E0C5-4680-97EF-793DA1CEC399}">
      <dsp:nvSpPr>
        <dsp:cNvPr id="0" name=""/>
        <dsp:cNvSpPr/>
      </dsp:nvSpPr>
      <dsp:spPr>
        <a:xfrm rot="10800000">
          <a:off x="2242386" y="8826"/>
          <a:ext cx="8003520" cy="1490381"/>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3633" tIns="106680" rIns="199136" bIns="106680" numCol="1" spcCol="1270" anchor="ctr" anchorCtr="0">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In a cross-cultural setting there will inevitably be frustration, confusion, tension and embarrassment. </a:t>
          </a:r>
        </a:p>
      </dsp:txBody>
      <dsp:txXfrm rot="10800000">
        <a:off x="2614981" y="8826"/>
        <a:ext cx="7630925" cy="1490381"/>
      </dsp:txXfrm>
    </dsp:sp>
    <dsp:sp modelId="{68DDEB9D-A597-4F76-86CC-892B7D340F24}">
      <dsp:nvSpPr>
        <dsp:cNvPr id="0" name=""/>
        <dsp:cNvSpPr/>
      </dsp:nvSpPr>
      <dsp:spPr>
        <a:xfrm>
          <a:off x="1483557" y="13"/>
          <a:ext cx="1721084" cy="1508007"/>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8000" r="-8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F33623-1540-48AB-8EFD-BE329C885451}">
      <dsp:nvSpPr>
        <dsp:cNvPr id="0" name=""/>
        <dsp:cNvSpPr/>
      </dsp:nvSpPr>
      <dsp:spPr>
        <a:xfrm rot="10800000">
          <a:off x="2402787" y="1896330"/>
          <a:ext cx="7800094" cy="171283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3633" tIns="106680" rIns="199136" bIns="106680" numCol="1" spcCol="1270" anchor="ctr" anchorCtr="0">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These are inescapable experiences of living, working and ministering cross-culturally. </a:t>
          </a:r>
        </a:p>
      </dsp:txBody>
      <dsp:txXfrm rot="10800000">
        <a:off x="2830996" y="1896330"/>
        <a:ext cx="7371885" cy="1712837"/>
      </dsp:txXfrm>
    </dsp:sp>
    <dsp:sp modelId="{1B05FE2B-D751-4082-A1BB-2C7CF5E1457A}">
      <dsp:nvSpPr>
        <dsp:cNvPr id="0" name=""/>
        <dsp:cNvSpPr/>
      </dsp:nvSpPr>
      <dsp:spPr>
        <a:xfrm>
          <a:off x="1526583" y="1953697"/>
          <a:ext cx="1752409" cy="159810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8000" r="-8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256007-2642-425E-B932-8F5E517C69C6}">
      <dsp:nvSpPr>
        <dsp:cNvPr id="0" name=""/>
        <dsp:cNvSpPr/>
      </dsp:nvSpPr>
      <dsp:spPr>
        <a:xfrm rot="10800000">
          <a:off x="2422381" y="4087255"/>
          <a:ext cx="7800094" cy="1713592"/>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3633" tIns="106680" rIns="199136" bIns="106680" numCol="1" spcCol="1270" anchor="ctr" anchorCtr="0">
          <a:no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US" sz="2800" kern="1200" dirty="0">
              <a:effectLst/>
              <a:latin typeface="+mn-lt"/>
              <a:ea typeface="+mn-ea"/>
              <a:cs typeface="+mn-cs"/>
            </a:rPr>
            <a:t>They are part of life. It is simply not true that if you are more spiritual, you will escape these emotions. They are inevitable. </a:t>
          </a:r>
        </a:p>
      </dsp:txBody>
      <dsp:txXfrm rot="10800000">
        <a:off x="2850779" y="4087255"/>
        <a:ext cx="7371696" cy="1713592"/>
      </dsp:txXfrm>
    </dsp:sp>
    <dsp:sp modelId="{84108C9F-8D68-4148-9D38-1443C632C38A}">
      <dsp:nvSpPr>
        <dsp:cNvPr id="0" name=""/>
        <dsp:cNvSpPr/>
      </dsp:nvSpPr>
      <dsp:spPr>
        <a:xfrm>
          <a:off x="1506989" y="3997477"/>
          <a:ext cx="1830784" cy="189314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0" r="-20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74630D-FE65-44D3-92AF-C8543F33A683}">
      <dsp:nvSpPr>
        <dsp:cNvPr id="0" name=""/>
        <dsp:cNvSpPr/>
      </dsp:nvSpPr>
      <dsp:spPr>
        <a:xfrm>
          <a:off x="2542134" y="1950364"/>
          <a:ext cx="5225988" cy="16986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n-US" sz="2500" kern="1200" dirty="0"/>
            <a:t>Normally we enter a new or different culture with </a:t>
          </a:r>
          <a:r>
            <a:rPr lang="en-US" sz="2500" b="1" kern="1200" dirty="0"/>
            <a:t>fear</a:t>
          </a:r>
          <a:r>
            <a:rPr lang="en-US" sz="2500" kern="1200" dirty="0"/>
            <a:t>, </a:t>
          </a:r>
          <a:r>
            <a:rPr lang="en-US" sz="2500" b="1" kern="1200" dirty="0"/>
            <a:t>prejudice</a:t>
          </a:r>
          <a:r>
            <a:rPr lang="en-US" sz="2500" kern="1200" dirty="0"/>
            <a:t>, or </a:t>
          </a:r>
          <a:r>
            <a:rPr lang="en-US" sz="2500" b="1" kern="1200" dirty="0"/>
            <a:t>suspicion</a:t>
          </a:r>
          <a:r>
            <a:rPr lang="en-US" sz="2500" kern="1200" dirty="0"/>
            <a:t>. This will happen, and it’s important that we are aware of it. </a:t>
          </a:r>
        </a:p>
      </dsp:txBody>
      <dsp:txXfrm>
        <a:off x="2625054" y="2033284"/>
        <a:ext cx="5060148" cy="1532790"/>
      </dsp:txXfrm>
    </dsp:sp>
    <dsp:sp modelId="{BC99BA20-EBCA-418D-A42E-C9EA4AB6A9E2}">
      <dsp:nvSpPr>
        <dsp:cNvPr id="0" name=""/>
        <dsp:cNvSpPr/>
      </dsp:nvSpPr>
      <dsp:spPr>
        <a:xfrm rot="16166554">
          <a:off x="4890544" y="1696524"/>
          <a:ext cx="507702" cy="0"/>
        </a:xfrm>
        <a:custGeom>
          <a:avLst/>
          <a:gdLst/>
          <a:ahLst/>
          <a:cxnLst/>
          <a:rect l="0" t="0" r="0" b="0"/>
          <a:pathLst>
            <a:path>
              <a:moveTo>
                <a:pt x="0" y="0"/>
              </a:moveTo>
              <a:lnTo>
                <a:pt x="507702" y="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65B5416-28EC-4C0B-A290-E585B139C53A}">
      <dsp:nvSpPr>
        <dsp:cNvPr id="0" name=""/>
        <dsp:cNvSpPr/>
      </dsp:nvSpPr>
      <dsp:spPr>
        <a:xfrm>
          <a:off x="2991765" y="304603"/>
          <a:ext cx="4289249" cy="113808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dirty="0"/>
            <a:t>QUESTION: </a:t>
          </a:r>
          <a:r>
            <a:rPr lang="en-US" sz="2400" kern="1200" dirty="0"/>
            <a:t>How are we going to deal with those emotions? </a:t>
          </a:r>
        </a:p>
      </dsp:txBody>
      <dsp:txXfrm>
        <a:off x="3047322" y="360160"/>
        <a:ext cx="4178135" cy="1026968"/>
      </dsp:txXfrm>
    </dsp:sp>
    <dsp:sp modelId="{E96DF4AD-50B9-4822-AD19-AB2886063F1A}">
      <dsp:nvSpPr>
        <dsp:cNvPr id="0" name=""/>
        <dsp:cNvSpPr/>
      </dsp:nvSpPr>
      <dsp:spPr>
        <a:xfrm rot="2345754">
          <a:off x="6099096" y="3934206"/>
          <a:ext cx="904543" cy="0"/>
        </a:xfrm>
        <a:custGeom>
          <a:avLst/>
          <a:gdLst/>
          <a:ahLst/>
          <a:cxnLst/>
          <a:rect l="0" t="0" r="0" b="0"/>
          <a:pathLst>
            <a:path>
              <a:moveTo>
                <a:pt x="0" y="0"/>
              </a:moveTo>
              <a:lnTo>
                <a:pt x="904543" y="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11F4A36-5F6A-47A9-889C-172276F8C5C3}">
      <dsp:nvSpPr>
        <dsp:cNvPr id="0" name=""/>
        <dsp:cNvSpPr/>
      </dsp:nvSpPr>
      <dsp:spPr>
        <a:xfrm>
          <a:off x="5338374" y="4219417"/>
          <a:ext cx="4528610" cy="113808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en-US" sz="2100" kern="1200" dirty="0"/>
            <a:t>Our choice, however, is to enter with a positive approach of </a:t>
          </a:r>
          <a:r>
            <a:rPr lang="en-US" sz="2100" b="1" kern="1200" dirty="0"/>
            <a:t>openness</a:t>
          </a:r>
          <a:r>
            <a:rPr lang="en-US" sz="2100" kern="1200" dirty="0"/>
            <a:t>, </a:t>
          </a:r>
          <a:r>
            <a:rPr lang="en-US" sz="2100" b="1" kern="1200" dirty="0"/>
            <a:t>acceptance </a:t>
          </a:r>
          <a:r>
            <a:rPr lang="en-US" sz="2100" kern="1200" dirty="0"/>
            <a:t>and </a:t>
          </a:r>
          <a:r>
            <a:rPr lang="en-US" sz="2100" b="1" kern="1200" dirty="0"/>
            <a:t>trust</a:t>
          </a:r>
          <a:r>
            <a:rPr lang="en-US" sz="2100" kern="1200" dirty="0"/>
            <a:t>. </a:t>
          </a:r>
        </a:p>
      </dsp:txBody>
      <dsp:txXfrm>
        <a:off x="5393931" y="4274974"/>
        <a:ext cx="4417496" cy="1026968"/>
      </dsp:txXfrm>
    </dsp:sp>
    <dsp:sp modelId="{91996BDF-78EF-4D9E-9063-C8E26E9C7478}">
      <dsp:nvSpPr>
        <dsp:cNvPr id="0" name=""/>
        <dsp:cNvSpPr/>
      </dsp:nvSpPr>
      <dsp:spPr>
        <a:xfrm rot="8333387">
          <a:off x="3421293" y="3934204"/>
          <a:ext cx="867546" cy="0"/>
        </a:xfrm>
        <a:custGeom>
          <a:avLst/>
          <a:gdLst/>
          <a:ahLst/>
          <a:cxnLst/>
          <a:rect l="0" t="0" r="0" b="0"/>
          <a:pathLst>
            <a:path>
              <a:moveTo>
                <a:pt x="0" y="0"/>
              </a:moveTo>
              <a:lnTo>
                <a:pt x="867546" y="0"/>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72432C-CD0A-4DF2-B208-D96DE1E3CE80}">
      <dsp:nvSpPr>
        <dsp:cNvPr id="0" name=""/>
        <dsp:cNvSpPr/>
      </dsp:nvSpPr>
      <dsp:spPr>
        <a:xfrm>
          <a:off x="564557" y="4219414"/>
          <a:ext cx="4623230" cy="113808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en-US" sz="2100" kern="1200" dirty="0"/>
            <a:t>The approach you choose, or the entry posture you choose, can greatly help you cope with cultural differences. </a:t>
          </a:r>
        </a:p>
      </dsp:txBody>
      <dsp:txXfrm>
        <a:off x="620114" y="4274971"/>
        <a:ext cx="4512116" cy="102696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719495EE-CE68-4422-9A29-C2EE5E8AEAD5}" type="datetimeFigureOut">
              <a:rPr lang="en-US" smtClean="0"/>
              <a:t>5/17/2025</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6900F3E0-C688-40A1-950C-BD97EABD01B4}" type="slidenum">
              <a:rPr lang="en-US" smtClean="0"/>
              <a:t>‹#›</a:t>
            </a:fld>
            <a:endParaRPr lang="en-US"/>
          </a:p>
        </p:txBody>
      </p:sp>
    </p:spTree>
    <p:extLst>
      <p:ext uri="{BB962C8B-B14F-4D97-AF65-F5344CB8AC3E}">
        <p14:creationId xmlns:p14="http://schemas.microsoft.com/office/powerpoint/2010/main" val="215571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3A499-F609-05F7-ED2B-D5DC22BE4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64716-98A2-5296-A4E0-B540AD4BB6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55E11B-9EA6-EE0D-BF0E-7EDF6C7AD0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274676-366F-5E27-0E9C-7E9116B31F38}"/>
              </a:ext>
            </a:extLst>
          </p:cNvPr>
          <p:cNvSpPr>
            <a:spLocks noGrp="1"/>
          </p:cNvSpPr>
          <p:nvPr>
            <p:ph type="sldNum" sz="quarter" idx="5"/>
          </p:nvPr>
        </p:nvSpPr>
        <p:spPr/>
        <p:txBody>
          <a:bodyPr/>
          <a:lstStyle/>
          <a:p>
            <a:fld id="{6900F3E0-C688-40A1-950C-BD97EABD01B4}" type="slidenum">
              <a:rPr lang="en-US" smtClean="0"/>
              <a:t>1</a:t>
            </a:fld>
            <a:endParaRPr lang="en-US"/>
          </a:p>
        </p:txBody>
      </p:sp>
    </p:spTree>
    <p:extLst>
      <p:ext uri="{BB962C8B-B14F-4D97-AF65-F5344CB8AC3E}">
        <p14:creationId xmlns:p14="http://schemas.microsoft.com/office/powerpoint/2010/main" val="1525393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711C2-E0BD-E66C-0957-9204F2AF6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7A749-CB19-8F23-3933-6428B01C16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DF9A6C-32C3-8E82-E64E-8AB47B6C55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Snacks and beverages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Post it notes (6-8 per person)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Strips of yarn cut enough for each person (1 strip of yarn approx. 2 feet long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Laptop and charging cord and clicker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TV set up with AV connector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Determine meeting location and who will bring snacks and beverages.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Make sure you get confirmation from each team member to determine who is coming. (Meetings are mandatory)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Review notes including Learn-Servant-Storyteller, print out enough copies of Learner, Servant, Storyteller for each person.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Watch video to check sound and video functions ahead of the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FDF51D72-027E-D7FC-432F-CD58B8E5DF7E}"/>
              </a:ext>
            </a:extLst>
          </p:cNvPr>
          <p:cNvSpPr>
            <a:spLocks noGrp="1"/>
          </p:cNvSpPr>
          <p:nvPr>
            <p:ph type="sldNum" sz="quarter" idx="5"/>
          </p:nvPr>
        </p:nvSpPr>
        <p:spPr/>
        <p:txBody>
          <a:bodyPr/>
          <a:lstStyle/>
          <a:p>
            <a:fld id="{6900F3E0-C688-40A1-950C-BD97EABD01B4}" type="slidenum">
              <a:rPr lang="en-US" smtClean="0"/>
              <a:t>2</a:t>
            </a:fld>
            <a:endParaRPr lang="en-US"/>
          </a:p>
        </p:txBody>
      </p:sp>
    </p:spTree>
    <p:extLst>
      <p:ext uri="{BB962C8B-B14F-4D97-AF65-F5344CB8AC3E}">
        <p14:creationId xmlns:p14="http://schemas.microsoft.com/office/powerpoint/2010/main" val="203568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58AC6-739E-6968-E7A7-8BC2BF5710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31DCDB-52B1-CA56-E363-E5C088897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FF391-8103-89F8-8DB3-0D12A0DB6043}"/>
              </a:ext>
            </a:extLst>
          </p:cNvPr>
          <p:cNvSpPr>
            <a:spLocks noGrp="1"/>
          </p:cNvSpPr>
          <p:nvPr>
            <p:ph type="body" idx="1"/>
          </p:nvPr>
        </p:nvSpPr>
        <p:spPr/>
        <p:txBody>
          <a:bodyPr/>
          <a:lstStyle/>
          <a:p>
            <a:r>
              <a:rPr lang="en-US" dirty="0"/>
              <a:t>Facilitator note:</a:t>
            </a:r>
          </a:p>
          <a:p>
            <a:r>
              <a:rPr lang="en-US" dirty="0"/>
              <a:t>Quickly go around the room and ask everyone the icebreaker question.</a:t>
            </a:r>
          </a:p>
          <a:p>
            <a:endParaRPr lang="en-US" dirty="0"/>
          </a:p>
          <a:p>
            <a:pPr defTabSz="966612">
              <a:defRPr/>
            </a:pPr>
            <a:r>
              <a:rPr lang="en-US" dirty="0"/>
              <a:t> </a:t>
            </a:r>
          </a:p>
          <a:p>
            <a:pPr defTabSz="966612">
              <a:defRPr/>
            </a:pPr>
            <a:r>
              <a:rPr lang="en-US" dirty="0"/>
              <a:t>Choose your own question if you would like!</a:t>
            </a:r>
          </a:p>
          <a:p>
            <a:endParaRPr lang="en-US" dirty="0"/>
          </a:p>
        </p:txBody>
      </p:sp>
      <p:sp>
        <p:nvSpPr>
          <p:cNvPr id="4" name="Slide Number Placeholder 3">
            <a:extLst>
              <a:ext uri="{FF2B5EF4-FFF2-40B4-BE49-F238E27FC236}">
                <a16:creationId xmlns:a16="http://schemas.microsoft.com/office/drawing/2014/main" id="{F22D51B5-6115-A4CF-C97E-F742286422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6983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a:t>
            </a:r>
          </a:p>
          <a:p>
            <a:endParaRPr lang="en-US" dirty="0"/>
          </a:p>
          <a:p>
            <a:r>
              <a:rPr lang="en-US" b="1" dirty="0"/>
              <a:t>Ministry:</a:t>
            </a:r>
          </a:p>
          <a:p>
            <a:pPr marL="181240" indent="-181240">
              <a:buFont typeface="Arial" panose="020B0604020202020204" pitchFamily="34" charset="0"/>
              <a:buChar char="•"/>
            </a:pPr>
            <a:r>
              <a:rPr lang="en-US" dirty="0"/>
              <a:t>Share the initial list of work</a:t>
            </a:r>
          </a:p>
          <a:p>
            <a:pPr marL="181240" indent="-181240">
              <a:buFont typeface="Arial" panose="020B0604020202020204" pitchFamily="34" charset="0"/>
              <a:buChar char="•"/>
            </a:pPr>
            <a:r>
              <a:rPr lang="en-US" dirty="0"/>
              <a:t>Start discussing what is needed</a:t>
            </a:r>
          </a:p>
          <a:p>
            <a:pPr marL="181240" indent="-181240">
              <a:buFont typeface="Arial" panose="020B0604020202020204" pitchFamily="34" charset="0"/>
              <a:buChar char="•"/>
            </a:pPr>
            <a:r>
              <a:rPr lang="en-US" dirty="0"/>
              <a:t>Ask for initial volunteers.</a:t>
            </a:r>
          </a:p>
          <a:p>
            <a:pPr marL="181240" indent="-181240">
              <a:buFont typeface="Arial" panose="020B0604020202020204" pitchFamily="34" charset="0"/>
              <a:buChar char="•"/>
            </a:pPr>
            <a:r>
              <a:rPr lang="en-US" dirty="0"/>
              <a:t>Remind everyone that they will not have to do anything alone! We will guide them!</a:t>
            </a:r>
          </a:p>
          <a:p>
            <a:pPr marL="181240" indent="-181240">
              <a:buFont typeface="Arial" panose="020B0604020202020204" pitchFamily="34" charset="0"/>
              <a:buChar char="•"/>
            </a:pPr>
            <a:endParaRPr lang="en-US" dirty="0"/>
          </a:p>
          <a:p>
            <a:r>
              <a:rPr lang="en-US" b="1" dirty="0"/>
              <a:t>Food</a:t>
            </a:r>
            <a:r>
              <a:rPr lang="en-US" dirty="0"/>
              <a:t> abroad can be a source of anxiety for some people especially with allergies. Briefly describe with meals would look like and what snacks to bring</a:t>
            </a:r>
          </a:p>
          <a:p>
            <a:pPr marL="181240" indent="-181240">
              <a:buFont typeface="Arial" panose="020B0604020202020204" pitchFamily="34" charset="0"/>
              <a:buChar char="•"/>
            </a:pPr>
            <a:endParaRPr lang="en-US" dirty="0"/>
          </a:p>
          <a:p>
            <a:r>
              <a:rPr lang="en-US" b="1" dirty="0"/>
              <a:t>Packing list: </a:t>
            </a:r>
            <a:r>
              <a:rPr lang="en-US" dirty="0"/>
              <a:t>have experienced traveler discuss what they do and some of the things they have learned over the years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2817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B5EE4-AF31-CF17-7667-7D78C2E37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3FC5E-09AF-3D07-73D0-0CDB3CAC3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E0FA0-E20B-D7C0-B0A3-992093FBC528}"/>
              </a:ext>
            </a:extLst>
          </p:cNvPr>
          <p:cNvSpPr>
            <a:spLocks noGrp="1"/>
          </p:cNvSpPr>
          <p:nvPr>
            <p:ph type="body" idx="1"/>
          </p:nvPr>
        </p:nvSpPr>
        <p:spPr/>
        <p:txBody>
          <a:bodyPr/>
          <a:lstStyle/>
          <a:p>
            <a:r>
              <a:rPr lang="en-US" dirty="0"/>
              <a:t>Facilitator notes: </a:t>
            </a:r>
          </a:p>
          <a:p>
            <a:endParaRPr lang="en-US" dirty="0"/>
          </a:p>
          <a:p>
            <a:r>
              <a:rPr lang="en-US" b="1" dirty="0"/>
              <a:t>Ministry:</a:t>
            </a:r>
          </a:p>
          <a:p>
            <a:pPr marL="181240" indent="-181240">
              <a:buFont typeface="Arial" panose="020B0604020202020204" pitchFamily="34" charset="0"/>
              <a:buChar char="•"/>
            </a:pPr>
            <a:r>
              <a:rPr lang="en-US" dirty="0"/>
              <a:t>Share the initial list of work</a:t>
            </a:r>
          </a:p>
          <a:p>
            <a:pPr marL="181240" indent="-181240">
              <a:buFont typeface="Arial" panose="020B0604020202020204" pitchFamily="34" charset="0"/>
              <a:buChar char="•"/>
            </a:pPr>
            <a:r>
              <a:rPr lang="en-US" dirty="0"/>
              <a:t>Start discussing what is needed</a:t>
            </a:r>
          </a:p>
          <a:p>
            <a:pPr marL="181240" indent="-181240">
              <a:buFont typeface="Arial" panose="020B0604020202020204" pitchFamily="34" charset="0"/>
              <a:buChar char="•"/>
            </a:pPr>
            <a:r>
              <a:rPr lang="en-US" dirty="0"/>
              <a:t>Ask for initial volunteers.</a:t>
            </a:r>
          </a:p>
          <a:p>
            <a:pPr marL="181240" indent="-181240">
              <a:buFont typeface="Arial" panose="020B0604020202020204" pitchFamily="34" charset="0"/>
              <a:buChar char="•"/>
            </a:pPr>
            <a:r>
              <a:rPr lang="en-US" dirty="0"/>
              <a:t>Remind everyone that they will not have to do anything alone! We will guide them!</a:t>
            </a:r>
          </a:p>
          <a:p>
            <a:pPr marL="181240" indent="-181240">
              <a:buFont typeface="Arial" panose="020B0604020202020204" pitchFamily="34" charset="0"/>
              <a:buChar char="•"/>
            </a:pPr>
            <a:endParaRPr lang="en-US" dirty="0"/>
          </a:p>
          <a:p>
            <a:r>
              <a:rPr lang="en-US" b="1" dirty="0"/>
              <a:t>Food</a:t>
            </a:r>
            <a:r>
              <a:rPr lang="en-US" dirty="0"/>
              <a:t> abroad can be a source of anxiety for some people especially with allergies. Briefly describe with meals would look like and what snacks to bring</a:t>
            </a:r>
          </a:p>
          <a:p>
            <a:pPr marL="181240" indent="-181240">
              <a:buFont typeface="Arial" panose="020B0604020202020204" pitchFamily="34" charset="0"/>
              <a:buChar char="•"/>
            </a:pPr>
            <a:endParaRPr lang="en-US" dirty="0"/>
          </a:p>
          <a:p>
            <a:r>
              <a:rPr lang="en-US" b="1" dirty="0"/>
              <a:t>Packing list: </a:t>
            </a:r>
            <a:r>
              <a:rPr lang="en-US" dirty="0"/>
              <a:t>have experienced traveler discuss what they do and some of the things they have learned over the years</a:t>
            </a:r>
          </a:p>
        </p:txBody>
      </p:sp>
      <p:sp>
        <p:nvSpPr>
          <p:cNvPr id="4" name="Slide Number Placeholder 3">
            <a:extLst>
              <a:ext uri="{FF2B5EF4-FFF2-40B4-BE49-F238E27FC236}">
                <a16:creationId xmlns:a16="http://schemas.microsoft.com/office/drawing/2014/main" id="{1B9433B1-84DD-B490-5FBC-3302ABF562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8674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Ask: Remember our first video from the last meeting that discussed poverty? Lets review the discussion questions from the last meeting to kick us off on our learning for this meeting.</a:t>
            </a:r>
          </a:p>
          <a:p>
            <a:pPr>
              <a:lnSpc>
                <a:spcPct val="115000"/>
              </a:lnSpc>
              <a:tabLst>
                <a:tab pos="483306" algn="l"/>
                <a:tab pos="966612" algn="l"/>
                <a:tab pos="1449918" algn="l"/>
                <a:tab pos="1933224" algn="l"/>
                <a:tab pos="2416531" algn="l"/>
                <a:tab pos="2899837" algn="l"/>
                <a:tab pos="3383143" algn="ctr"/>
              </a:tabLst>
            </a:pPr>
            <a:endParaRPr lang="en-US" sz="1900" b="1" i="1" kern="100" dirty="0">
              <a:latin typeface="Arial" panose="020B0604020202020204" pitchFamily="34" charset="0"/>
              <a:ea typeface="Aptos" panose="020B0004020202020204" pitchFamily="34" charset="0"/>
              <a:cs typeface="Times New Roman" panose="02020603050405020304" pitchFamily="18" charset="0"/>
            </a:endParaRPr>
          </a:p>
          <a:p>
            <a:pPr>
              <a:lnSpc>
                <a:spcPct val="115000"/>
              </a:lnSpc>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Facilitator listen for:</a:t>
            </a:r>
          </a:p>
          <a:p>
            <a:pPr marL="362480" indent="-362480">
              <a:lnSpc>
                <a:spcPct val="115000"/>
              </a:lnSpc>
              <a:buFont typeface="Symbol" panose="05050102010706020507" pitchFamily="18" charset="2"/>
              <a:buChar char=""/>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What is poverty?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483306">
              <a:lnSpc>
                <a:spcPct val="115000"/>
              </a:lnSpc>
              <a:tabLst>
                <a:tab pos="483306" algn="l"/>
                <a:tab pos="966612" algn="l"/>
                <a:tab pos="1449918" algn="l"/>
                <a:tab pos="1933224" algn="l"/>
                <a:tab pos="2416531" algn="l"/>
                <a:tab pos="2899837" algn="l"/>
                <a:tab pos="3383143" algn="ctr"/>
              </a:tabLst>
            </a:pPr>
            <a:r>
              <a:rPr lang="en-US" sz="1900" kern="100" dirty="0">
                <a:latin typeface="Arial" panose="020B0604020202020204" pitchFamily="34" charset="0"/>
                <a:ea typeface="Aptos" panose="020B0004020202020204" pitchFamily="34" charset="0"/>
                <a:cs typeface="Times New Roman" panose="02020603050405020304" pitchFamily="18" charset="0"/>
              </a:rPr>
              <a:t>It goes beyond material things – it's how people feel about themselves and their own value.  We are all poor.  We are all living in broken relationship in 4 fundamental areas: with GOD, with SELF, with OTHERS and with CREATION.  We all desperately need to know that we were created for a purpose by a loving, almighty God.</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483306">
              <a:lnSpc>
                <a:spcPct val="115000"/>
              </a:lnSpc>
              <a:tabLst>
                <a:tab pos="483306" algn="l"/>
                <a:tab pos="966612" algn="l"/>
                <a:tab pos="1449918" algn="l"/>
                <a:tab pos="1933224" algn="l"/>
                <a:tab pos="2416531" algn="l"/>
                <a:tab pos="2899837" algn="l"/>
                <a:tab pos="3383143" algn="ctr"/>
              </a:tabLst>
            </a:pPr>
            <a:r>
              <a:rPr lang="en-US" sz="1900" kern="100" dirty="0">
                <a:latin typeface="Arial" panose="020B0604020202020204" pitchFamily="34" charset="0"/>
                <a:ea typeface="Aptos" panose="020B0004020202020204" pitchFamily="34" charset="0"/>
                <a:cs typeface="Times New Roman" panose="02020603050405020304" pitchFamily="18" charset="0"/>
              </a:rPr>
              <a:t>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362480" indent="-362480">
              <a:lnSpc>
                <a:spcPct val="115000"/>
              </a:lnSpc>
              <a:buFont typeface="Symbol" panose="05050102010706020507" pitchFamily="18" charset="2"/>
              <a:buChar char=""/>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What impact can we expect from our mission trip?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483306">
              <a:lnSpc>
                <a:spcPct val="115000"/>
              </a:lnSpc>
              <a:tabLst>
                <a:tab pos="483306" algn="l"/>
                <a:tab pos="966612" algn="l"/>
                <a:tab pos="1449918" algn="l"/>
                <a:tab pos="1933224" algn="l"/>
                <a:tab pos="2416531" algn="l"/>
                <a:tab pos="2899837" algn="l"/>
                <a:tab pos="3383143" algn="ctr"/>
              </a:tabLst>
            </a:pPr>
            <a:r>
              <a:rPr lang="en-US" sz="1900" kern="100" dirty="0">
                <a:latin typeface="Arial" panose="020B0604020202020204" pitchFamily="34" charset="0"/>
                <a:ea typeface="Aptos" panose="020B0004020202020204" pitchFamily="34" charset="0"/>
                <a:cs typeface="Times New Roman" panose="02020603050405020304" pitchFamily="18" charset="0"/>
              </a:rPr>
              <a:t>If we go with an attitude of humility, flexibility and an openness to learning, we can be confident that God already has something very personal and very important for each of us to experience on this trip. We can learn a lot from church members and community members – regardless of the circumstances of their material poverty. We can offer fellowship and encouragement to everyone we encounter.</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483306">
              <a:lnSpc>
                <a:spcPct val="115000"/>
              </a:lnSpc>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362480" indent="-362480">
              <a:lnSpc>
                <a:spcPct val="115000"/>
              </a:lnSpc>
              <a:buFont typeface="Symbol" panose="05050102010706020507" pitchFamily="18" charset="2"/>
              <a:buChar char=""/>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What can be harmful about a mission trip?  </a:t>
            </a:r>
            <a:r>
              <a:rPr lang="en-US" sz="1900" kern="100" dirty="0">
                <a:latin typeface="Arial" panose="020B0604020202020204" pitchFamily="34" charset="0"/>
                <a:ea typeface="Aptos" panose="020B0004020202020204" pitchFamily="34" charset="0"/>
                <a:cs typeface="Times New Roman" panose="02020603050405020304" pitchFamily="18" charset="0"/>
              </a:rPr>
              <a:t>If we treat the symptoms – misdiagnose the problem by focusing on the lack of “stuff” – we can actually harm the situation further. We need to focus on being Ambassadors of that local church. They are there year-round, intentionally getting to know their community and working on reconciliation of the four key broken relationships. We cannot “fix” the poverty in that community in one week.  But if we’re not careful, we can destroy a year worth of trust building work by the local church.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483306">
              <a:lnSpc>
                <a:spcPct val="115000"/>
              </a:lnSpc>
              <a:tabLst>
                <a:tab pos="483306" algn="l"/>
                <a:tab pos="966612" algn="l"/>
                <a:tab pos="1449918" algn="l"/>
                <a:tab pos="1933224" algn="l"/>
                <a:tab pos="2416531" algn="l"/>
                <a:tab pos="2899837" algn="l"/>
                <a:tab pos="3383143" algn="ctr"/>
              </a:tabLst>
            </a:pPr>
            <a:r>
              <a:rPr lang="en-US" sz="1900" kern="100" dirty="0">
                <a:latin typeface="Arial" panose="020B0604020202020204" pitchFamily="34" charset="0"/>
                <a:ea typeface="Aptos" panose="020B0004020202020204" pitchFamily="34" charset="0"/>
                <a:cs typeface="Times New Roman" panose="02020603050405020304" pitchFamily="18" charset="0"/>
              </a:rPr>
              <a:t> </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362480" indent="-362480">
              <a:lnSpc>
                <a:spcPct val="115000"/>
              </a:lnSpc>
              <a:spcAft>
                <a:spcPts val="846"/>
              </a:spcAft>
              <a:buFont typeface="Symbol" panose="05050102010706020507" pitchFamily="18" charset="2"/>
              <a:buChar char=""/>
              <a:tabLst>
                <a:tab pos="483306" algn="l"/>
                <a:tab pos="966612" algn="l"/>
                <a:tab pos="1449918" algn="l"/>
                <a:tab pos="1933224" algn="l"/>
                <a:tab pos="2416531" algn="l"/>
                <a:tab pos="2899837" algn="l"/>
                <a:tab pos="3383143" algn="ctr"/>
              </a:tabLst>
            </a:pPr>
            <a:r>
              <a:rPr lang="en-US" sz="1900" b="1" i="1" kern="100" dirty="0">
                <a:latin typeface="Arial" panose="020B0604020202020204" pitchFamily="34" charset="0"/>
                <a:ea typeface="Aptos" panose="020B0004020202020204" pitchFamily="34" charset="0"/>
                <a:cs typeface="Times New Roman" panose="02020603050405020304" pitchFamily="18" charset="0"/>
              </a:rPr>
              <a:t>What difference can a mission trip make on YOUR life?</a:t>
            </a:r>
            <a:r>
              <a:rPr lang="en-US" sz="1900" kern="100" dirty="0">
                <a:latin typeface="Arial" panose="020B0604020202020204" pitchFamily="34" charset="0"/>
                <a:ea typeface="Aptos" panose="020B0004020202020204" pitchFamily="34" charset="0"/>
                <a:cs typeface="Times New Roman" panose="02020603050405020304" pitchFamily="18" charset="0"/>
              </a:rPr>
              <a:t> The serving trip is a chance to go and LEARN from the local church, SERVE with them and encourage them, and then return and apply the core principles of what we learned, in our own communities.  All week long we want to be pointing the people we meet towards Jesus and the local church.  </a:t>
            </a:r>
          </a:p>
          <a:p>
            <a:pPr marL="362480" indent="-362480">
              <a:lnSpc>
                <a:spcPct val="115000"/>
              </a:lnSpc>
              <a:spcAft>
                <a:spcPts val="846"/>
              </a:spcAft>
              <a:buFont typeface="Symbol" panose="05050102010706020507" pitchFamily="18" charset="2"/>
              <a:buChar char=""/>
              <a:tabLst>
                <a:tab pos="483306" algn="l"/>
                <a:tab pos="966612" algn="l"/>
                <a:tab pos="1449918" algn="l"/>
                <a:tab pos="1933224" algn="l"/>
                <a:tab pos="2416531" algn="l"/>
                <a:tab pos="2899837" algn="l"/>
                <a:tab pos="3383143" algn="ctr"/>
              </a:tabLst>
            </a:pPr>
            <a:endParaRPr lang="en-US" sz="1900" kern="100" dirty="0">
              <a:latin typeface="Arial" panose="020B0604020202020204" pitchFamily="34" charset="0"/>
              <a:ea typeface="Aptos" panose="020B0004020202020204" pitchFamily="34" charset="0"/>
              <a:cs typeface="Times New Roman" panose="02020603050405020304" pitchFamily="18" charset="0"/>
            </a:endParaRPr>
          </a:p>
          <a:p>
            <a:pPr marL="362480" indent="-362480" defTabSz="966612">
              <a:lnSpc>
                <a:spcPct val="115000"/>
              </a:lnSpc>
              <a:spcAft>
                <a:spcPts val="846"/>
              </a:spcAft>
              <a:buFont typeface="Symbol" panose="05050102010706020507" pitchFamily="18" charset="2"/>
              <a:buChar char=""/>
              <a:tabLst>
                <a:tab pos="483306" algn="l"/>
                <a:tab pos="966612" algn="l"/>
                <a:tab pos="1449918" algn="l"/>
                <a:tab pos="1933224" algn="l"/>
                <a:tab pos="2416531" algn="l"/>
                <a:tab pos="2899837" algn="l"/>
                <a:tab pos="3383143" algn="ctr"/>
              </a:tabLst>
              <a:defRPr/>
            </a:pPr>
            <a:r>
              <a:rPr lang="en-US" sz="1900" b="1" i="1" kern="100" dirty="0">
                <a:latin typeface="Arial" panose="020B0604020202020204" pitchFamily="34" charset="0"/>
                <a:ea typeface="Aptos" panose="020B0004020202020204" pitchFamily="34" charset="0"/>
                <a:cs typeface="Times New Roman" panose="02020603050405020304" pitchFamily="18" charset="0"/>
              </a:rPr>
              <a:t>Remember – </a:t>
            </a:r>
            <a:r>
              <a:rPr lang="en-US" sz="1900" kern="100" dirty="0">
                <a:latin typeface="Arial" panose="020B0604020202020204" pitchFamily="34" charset="0"/>
                <a:ea typeface="Aptos" panose="020B0004020202020204" pitchFamily="34" charset="0"/>
                <a:cs typeface="Times New Roman" panose="02020603050405020304" pitchFamily="18" charset="0"/>
              </a:rPr>
              <a:t>this trip is one piece of a bigger process.  It’s a process of learning.  Learning what poverty really is (the root is broken relationships). Learning what helpful poverty alleviation is (our goal is a kingdom focus to be rich in relationship with God). Learning what appropriate roles of outsiders are – we want to HELP without HURTING.  We want to learn to engage in poverty alleviation for the long haul.</a:t>
            </a: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pPr marL="362480" indent="-362480">
              <a:lnSpc>
                <a:spcPct val="115000"/>
              </a:lnSpc>
              <a:spcAft>
                <a:spcPts val="846"/>
              </a:spcAft>
              <a:buFont typeface="Symbol" panose="05050102010706020507" pitchFamily="18" charset="2"/>
              <a:buChar char=""/>
              <a:tabLst>
                <a:tab pos="483306" algn="l"/>
                <a:tab pos="966612" algn="l"/>
                <a:tab pos="1449918" algn="l"/>
                <a:tab pos="1933224" algn="l"/>
                <a:tab pos="2416531" algn="l"/>
                <a:tab pos="2899837" algn="l"/>
                <a:tab pos="3383143" algn="ctr"/>
              </a:tabLst>
            </a:pPr>
            <a:endParaRPr lang="en-US" sz="1900" kern="100" dirty="0">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900F3E0-C688-40A1-950C-BD97EABD01B4}" type="slidenum">
              <a:rPr lang="en-US" smtClean="0"/>
              <a:t>12</a:t>
            </a:fld>
            <a:endParaRPr lang="en-US"/>
          </a:p>
        </p:txBody>
      </p:sp>
    </p:spTree>
    <p:extLst>
      <p:ext uri="{BB962C8B-B14F-4D97-AF65-F5344CB8AC3E}">
        <p14:creationId xmlns:p14="http://schemas.microsoft.com/office/powerpoint/2010/main" val="3085653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are the poor</a:t>
            </a:r>
          </a:p>
        </p:txBody>
      </p:sp>
      <p:sp>
        <p:nvSpPr>
          <p:cNvPr id="4" name="Slide Number Placeholder 3"/>
          <p:cNvSpPr>
            <a:spLocks noGrp="1"/>
          </p:cNvSpPr>
          <p:nvPr>
            <p:ph type="sldNum" sz="quarter" idx="5"/>
          </p:nvPr>
        </p:nvSpPr>
        <p:spPr/>
        <p:txBody>
          <a:bodyPr/>
          <a:lstStyle/>
          <a:p>
            <a:fld id="{6900F3E0-C688-40A1-950C-BD97EABD01B4}" type="slidenum">
              <a:rPr lang="en-US" smtClean="0"/>
              <a:t>14</a:t>
            </a:fld>
            <a:endParaRPr lang="en-US"/>
          </a:p>
        </p:txBody>
      </p:sp>
    </p:spTree>
    <p:extLst>
      <p:ext uri="{BB962C8B-B14F-4D97-AF65-F5344CB8AC3E}">
        <p14:creationId xmlns:p14="http://schemas.microsoft.com/office/powerpoint/2010/main" val="2960808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Aptos" panose="020B0004020202020204" pitchFamily="34" charset="0"/>
                <a:ea typeface="Times New Roman" panose="02020603050405020304" pitchFamily="18" charset="0"/>
                <a:cs typeface="Aptos" panose="020B0004020202020204" pitchFamily="34" charset="0"/>
              </a:rPr>
              <a:t>Four Cultures game.   Role playing with different cultures being forced to interact with each other.  </a:t>
            </a:r>
          </a:p>
          <a:p>
            <a:pPr marL="0" marR="0">
              <a:lnSpc>
                <a:spcPct val="107000"/>
              </a:lnSpc>
              <a:spcAft>
                <a:spcPts val="800"/>
              </a:spcAft>
              <a:buNone/>
            </a:pPr>
            <a:endParaRPr lang="en-US" sz="1800" dirty="0">
              <a:effectLst/>
              <a:latin typeface="Calibri" panose="020F0502020204030204"/>
              <a:ea typeface="Calibri" panose="020F0502020204030204"/>
              <a:cs typeface="Times New Roman" panose="02020603050405020304" pitchFamily="18" charset="0"/>
            </a:endParaRP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Culture 1 - Out-going</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are over the top out-going and a glad hander</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don’t have any personal space and you are too close to the person when talking to them</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Everything is happy and exciting.  You are the life of the party and you want others to join you.</a:t>
            </a:r>
          </a:p>
          <a:p>
            <a:pPr marL="342900" marR="0" lvl="0" indent="-342900">
              <a:lnSpc>
                <a:spcPct val="107000"/>
              </a:lnSpc>
              <a:spcAft>
                <a:spcPts val="800"/>
              </a:spcAft>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want to share your enthusiasm for life with everyone.  God is a party.</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Culture 2 – Extremely Reserve</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are quiet and very shy.  Starting up and carrying on a conversation is painful.  You don’t like to talk at all. </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withdraw from people and like to hide in a corner.  If someone approaches you it’s awkward.  You don’t know if God is real. </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keep things to yourself and you don’t share feelings or anything.  You hoard your belongings.  </a:t>
            </a:r>
          </a:p>
          <a:p>
            <a:pPr marL="342900" marR="0" lvl="0" indent="-342900">
              <a:lnSpc>
                <a:spcPct val="107000"/>
              </a:lnSpc>
              <a:spcAft>
                <a:spcPts val="800"/>
              </a:spcAft>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feel insecure and you want to hold on to materials things.  Sharing with others is tough.</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Culture 3 – Destitute &amp; Angry</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have absolutely no possessions as you are completely penniless.</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Life has thrown you a curveball in every wrong direction.  Life and God are not fair.</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are bitter toward the world.  Why is everyone else in a better position than you?</a:t>
            </a:r>
          </a:p>
          <a:p>
            <a:pPr marL="342900" marR="0" lvl="0" indent="-342900">
              <a:lnSpc>
                <a:spcPct val="107000"/>
              </a:lnSpc>
              <a:spcAft>
                <a:spcPts val="800"/>
              </a:spcAft>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don’t trust anyone and you are on guard all the time.  Street smarts are essential.</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 </a:t>
            </a:r>
          </a:p>
          <a:p>
            <a:pPr marL="0" marR="0">
              <a:lnSpc>
                <a:spcPct val="107000"/>
              </a:lnSpc>
              <a:spcAft>
                <a:spcPts val="800"/>
              </a:spcAft>
              <a:buNone/>
            </a:pPr>
            <a:r>
              <a:rPr lang="en-US" sz="1800" dirty="0">
                <a:effectLst/>
                <a:latin typeface="Calibri" panose="020F0502020204030204"/>
                <a:ea typeface="Calibri" panose="020F0502020204030204"/>
                <a:cs typeface="Times New Roman" panose="02020603050405020304" pitchFamily="18" charset="0"/>
              </a:rPr>
              <a:t>Culture 4 – Life is Good</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are happy go lucky and carefree.  Nothing in the world concerns you.</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are numb to the world events and surroundings as you don’t have any communication to the world around you.  You grow and raise all of your food.</a:t>
            </a:r>
          </a:p>
          <a:p>
            <a:pPr marL="342900" marR="0" lvl="0" indent="-342900">
              <a:lnSpc>
                <a:spcPct val="107000"/>
              </a:lnSpc>
              <a:buFont typeface="+mj-lt"/>
              <a:buAutoNum type="arabicPeriod"/>
            </a:pPr>
            <a:r>
              <a:rPr lang="en-US" sz="1800" dirty="0">
                <a:effectLst/>
                <a:latin typeface="Calibri" panose="020F0502020204030204"/>
                <a:ea typeface="Calibri" panose="020F0502020204030204"/>
                <a:cs typeface="Times New Roman" panose="02020603050405020304" pitchFamily="18" charset="0"/>
              </a:rPr>
              <a:t>Family is important to you.  Your entire family lives in your 2-bedroom house including relatives.</a:t>
            </a:r>
          </a:p>
          <a:p>
            <a:pPr marL="342900" marR="0" lvl="0" indent="-342900">
              <a:lnSpc>
                <a:spcPct val="107000"/>
              </a:lnSpc>
              <a:spcAft>
                <a:spcPts val="800"/>
              </a:spcAft>
              <a:buFont typeface="+mj-lt"/>
              <a:buAutoNum type="arabicPeriod"/>
            </a:pPr>
            <a:r>
              <a:rPr lang="en-US" sz="1800" dirty="0">
                <a:effectLst/>
                <a:latin typeface="Calibri" panose="020F0502020204030204"/>
                <a:ea typeface="Calibri" panose="020F0502020204030204"/>
                <a:cs typeface="Times New Roman" panose="02020603050405020304" pitchFamily="18" charset="0"/>
              </a:rPr>
              <a:t>You smile a lot and avoid confrontations. You love God.     </a:t>
            </a:r>
          </a:p>
          <a:p>
            <a:endParaRPr lang="en-US" dirty="0"/>
          </a:p>
        </p:txBody>
      </p:sp>
      <p:sp>
        <p:nvSpPr>
          <p:cNvPr id="4" name="Slide Number Placeholder 3"/>
          <p:cNvSpPr>
            <a:spLocks noGrp="1"/>
          </p:cNvSpPr>
          <p:nvPr>
            <p:ph type="sldNum" sz="quarter" idx="5"/>
          </p:nvPr>
        </p:nvSpPr>
        <p:spPr/>
        <p:txBody>
          <a:bodyPr/>
          <a:lstStyle/>
          <a:p>
            <a:fld id="{6900F3E0-C688-40A1-950C-BD97EABD01B4}" type="slidenum">
              <a:rPr lang="en-US" smtClean="0"/>
              <a:t>16</a:t>
            </a:fld>
            <a:endParaRPr lang="en-US"/>
          </a:p>
        </p:txBody>
      </p:sp>
    </p:spTree>
    <p:extLst>
      <p:ext uri="{BB962C8B-B14F-4D97-AF65-F5344CB8AC3E}">
        <p14:creationId xmlns:p14="http://schemas.microsoft.com/office/powerpoint/2010/main" val="3060168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A3B26-9306-84D0-1E1F-ACA244A4F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713B1-AC65-98CC-248D-9CD6DC91CD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8B1238-620F-33E8-7731-A03639F65803}"/>
              </a:ext>
            </a:extLst>
          </p:cNvPr>
          <p:cNvSpPr>
            <a:spLocks noGrp="1"/>
          </p:cNvSpPr>
          <p:nvPr>
            <p:ph type="body" idx="1"/>
          </p:nvPr>
        </p:nvSpPr>
        <p:spPr/>
        <p:txBody>
          <a:bodyPr/>
          <a:lstStyle/>
          <a:p>
            <a:pPr marL="0" marR="0">
              <a:lnSpc>
                <a:spcPct val="107000"/>
              </a:lnSpc>
              <a:spcAft>
                <a:spcPts val="800"/>
              </a:spcAft>
              <a:buNone/>
            </a:pPr>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marL="0" marR="0">
              <a:lnSpc>
                <a:spcPct val="107000"/>
              </a:lnSpc>
              <a:spcAft>
                <a:spcPts val="800"/>
              </a:spcAft>
              <a:buNone/>
            </a:pPr>
            <a:r>
              <a:rPr lang="en-US" sz="1800" dirty="0">
                <a:effectLst/>
                <a:latin typeface="Aptos" panose="020B0004020202020204" pitchFamily="34" charset="0"/>
                <a:ea typeface="Times New Roman" panose="02020603050405020304" pitchFamily="18" charset="0"/>
                <a:cs typeface="Aptos" panose="020B0004020202020204" pitchFamily="34" charset="0"/>
              </a:rPr>
              <a:t>10 minutes:</a:t>
            </a:r>
          </a:p>
          <a:p>
            <a:pPr marL="0" marR="0">
              <a:lnSpc>
                <a:spcPct val="107000"/>
              </a:lnSpc>
              <a:spcAft>
                <a:spcPts val="800"/>
              </a:spcAft>
              <a:buNone/>
            </a:pPr>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marL="0" marR="0">
              <a:lnSpc>
                <a:spcPct val="107000"/>
              </a:lnSpc>
              <a:spcAft>
                <a:spcPts val="800"/>
              </a:spcAft>
              <a:buNone/>
            </a:pPr>
            <a:r>
              <a:rPr lang="en-US" sz="1800" dirty="0">
                <a:effectLst/>
                <a:latin typeface="Aptos" panose="020B0004020202020204" pitchFamily="34" charset="0"/>
                <a:ea typeface="Times New Roman" panose="02020603050405020304" pitchFamily="18" charset="0"/>
                <a:cs typeface="Aptos" panose="020B0004020202020204" pitchFamily="34" charset="0"/>
              </a:rPr>
              <a:t>Split the group into four teams and give them a culture.  There are four different cultures with descriptions of each culture.   </a:t>
            </a:r>
          </a:p>
          <a:p>
            <a:pPr marL="0" marR="0">
              <a:lnSpc>
                <a:spcPct val="107000"/>
              </a:lnSpc>
              <a:spcAft>
                <a:spcPts val="800"/>
              </a:spcAft>
              <a:buNone/>
            </a:pPr>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marL="0" marR="0">
              <a:lnSpc>
                <a:spcPct val="107000"/>
              </a:lnSpc>
              <a:spcAft>
                <a:spcPts val="800"/>
              </a:spcAft>
              <a:buNone/>
            </a:pPr>
            <a:r>
              <a:rPr lang="en-US" sz="1800" dirty="0">
                <a:effectLst/>
                <a:latin typeface="Aptos" panose="020B0004020202020204" pitchFamily="34" charset="0"/>
                <a:ea typeface="Times New Roman" panose="02020603050405020304" pitchFamily="18" charset="0"/>
                <a:cs typeface="Aptos" panose="020B0004020202020204" pitchFamily="34" charset="0"/>
              </a:rPr>
              <a:t>Each team then has to understand their own culture and then spend 2-3 minutes with each of the other cultures and let it play out.   </a:t>
            </a:r>
          </a:p>
          <a:p>
            <a:pPr marL="0" marR="0">
              <a:lnSpc>
                <a:spcPct val="107000"/>
              </a:lnSpc>
              <a:spcAft>
                <a:spcPts val="800"/>
              </a:spcAft>
              <a:buNone/>
            </a:pPr>
            <a:endParaRPr lang="en-US" sz="1800" dirty="0">
              <a:effectLst/>
              <a:latin typeface="Aptos" panose="020B0004020202020204" pitchFamily="34" charset="0"/>
              <a:ea typeface="Times New Roman" panose="02020603050405020304" pitchFamily="18" charset="0"/>
              <a:cs typeface="Aptos" panose="020B0004020202020204" pitchFamily="34" charset="0"/>
            </a:endParaRPr>
          </a:p>
          <a:p>
            <a:pPr marL="0" marR="0">
              <a:lnSpc>
                <a:spcPct val="107000"/>
              </a:lnSpc>
              <a:spcAft>
                <a:spcPts val="800"/>
              </a:spcAft>
              <a:buNone/>
            </a:pPr>
            <a:r>
              <a:rPr lang="en-US" sz="1800" dirty="0">
                <a:effectLst/>
                <a:latin typeface="Aptos" panose="020B0004020202020204" pitchFamily="34" charset="0"/>
                <a:ea typeface="Times New Roman" panose="02020603050405020304" pitchFamily="18" charset="0"/>
                <a:cs typeface="Aptos" panose="020B0004020202020204" pitchFamily="34" charset="0"/>
              </a:rPr>
              <a:t>Each group needs to be creative with how they interact and they should stay in their own culture thus making it awkward with the interactions. </a:t>
            </a:r>
            <a:endParaRPr lang="en-US" dirty="0"/>
          </a:p>
        </p:txBody>
      </p:sp>
      <p:sp>
        <p:nvSpPr>
          <p:cNvPr id="4" name="Slide Number Placeholder 3">
            <a:extLst>
              <a:ext uri="{FF2B5EF4-FFF2-40B4-BE49-F238E27FC236}">
                <a16:creationId xmlns:a16="http://schemas.microsoft.com/office/drawing/2014/main" id="{B7E5A370-BE66-98CE-F488-6317A1892008}"/>
              </a:ext>
            </a:extLst>
          </p:cNvPr>
          <p:cNvSpPr>
            <a:spLocks noGrp="1"/>
          </p:cNvSpPr>
          <p:nvPr>
            <p:ph type="sldNum" sz="quarter" idx="5"/>
          </p:nvPr>
        </p:nvSpPr>
        <p:spPr/>
        <p:txBody>
          <a:bodyPr/>
          <a:lstStyle/>
          <a:p>
            <a:fld id="{6900F3E0-C688-40A1-950C-BD97EABD01B4}" type="slidenum">
              <a:rPr lang="en-US" smtClean="0"/>
              <a:t>17</a:t>
            </a:fld>
            <a:endParaRPr lang="en-US"/>
          </a:p>
        </p:txBody>
      </p:sp>
    </p:spTree>
    <p:extLst>
      <p:ext uri="{BB962C8B-B14F-4D97-AF65-F5344CB8AC3E}">
        <p14:creationId xmlns:p14="http://schemas.microsoft.com/office/powerpoint/2010/main" val="3895971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a:t>
            </a:r>
          </a:p>
          <a:p>
            <a:r>
              <a:rPr lang="en-US" dirty="0"/>
              <a:t>Describe what the experimental learning cycle is and why it is important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8494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797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9193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088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4D21C-88AD-1C87-1532-10CFD1387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3336B-00C3-7463-61AB-B9EC5A6BE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DFDAA5-49AA-5FF8-60E4-6DD43DD061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3A8529-AE67-22BE-3441-B59950C58F75}"/>
              </a:ext>
            </a:extLst>
          </p:cNvPr>
          <p:cNvSpPr>
            <a:spLocks noGrp="1"/>
          </p:cNvSpPr>
          <p:nvPr>
            <p:ph type="sldNum" sz="quarter" idx="5"/>
          </p:nvPr>
        </p:nvSpPr>
        <p:spPr/>
        <p:txBody>
          <a:bodyPr/>
          <a:lstStyle/>
          <a:p>
            <a:fld id="{6900F3E0-C688-40A1-950C-BD97EABD01B4}" type="slidenum">
              <a:rPr lang="en-US" smtClean="0"/>
              <a:t>23</a:t>
            </a:fld>
            <a:endParaRPr lang="en-US"/>
          </a:p>
        </p:txBody>
      </p:sp>
    </p:spTree>
    <p:extLst>
      <p:ext uri="{BB962C8B-B14F-4D97-AF65-F5344CB8AC3E}">
        <p14:creationId xmlns:p14="http://schemas.microsoft.com/office/powerpoint/2010/main" val="3677758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b="1" dirty="0">
                <a:solidFill>
                  <a:srgbClr val="000000"/>
                </a:solidFill>
                <a:effectLst/>
                <a:latin typeface="Arial" panose="020B0604020202020204" pitchFamily="34" charset="0"/>
                <a:ea typeface="Aptos" panose="020B0004020202020204" pitchFamily="34" charset="0"/>
              </a:rPr>
              <a:t>Coping Strategies (responses) and Results </a:t>
            </a:r>
            <a:endParaRPr lang="en-US" sz="1400" dirty="0">
              <a:solidFill>
                <a:srgbClr val="000000"/>
              </a:solidFill>
              <a:effectLst/>
              <a:latin typeface="Arial" panose="020B0604020202020204" pitchFamily="34" charset="0"/>
              <a:ea typeface="Aptos" panose="020B0004020202020204" pitchFamily="34" charset="0"/>
            </a:endParaRPr>
          </a:p>
          <a:p>
            <a:pPr marL="0" marR="0">
              <a:buNone/>
            </a:pPr>
            <a:r>
              <a:rPr lang="en-US" sz="1200" dirty="0">
                <a:solidFill>
                  <a:srgbClr val="000000"/>
                </a:solidFill>
                <a:effectLst/>
                <a:latin typeface="Arial" panose="020B0604020202020204" pitchFamily="34" charset="0"/>
                <a:ea typeface="Aptos" panose="020B0004020202020204" pitchFamily="34" charset="0"/>
              </a:rPr>
              <a:t>No matter how you enter the inevitable of a different culture, your response is not inevitable. </a:t>
            </a:r>
            <a:r>
              <a:rPr lang="en-US" sz="1200" b="1" i="1" dirty="0">
                <a:solidFill>
                  <a:srgbClr val="000000"/>
                </a:solidFill>
                <a:effectLst/>
                <a:latin typeface="Arial" panose="020B0604020202020204" pitchFamily="34" charset="0"/>
                <a:ea typeface="Aptos" panose="020B0004020202020204" pitchFamily="34" charset="0"/>
              </a:rPr>
              <a:t>It’s crucial to realize that you have a choice.</a:t>
            </a:r>
            <a:r>
              <a:rPr lang="en-US" sz="1200" i="1" dirty="0">
                <a:solidFill>
                  <a:srgbClr val="000000"/>
                </a:solidFill>
                <a:effectLst/>
                <a:latin typeface="Arial" panose="020B0604020202020204" pitchFamily="34" charset="0"/>
                <a:ea typeface="Aptos" panose="020B0004020202020204" pitchFamily="34" charset="0"/>
              </a:rPr>
              <a:t> </a:t>
            </a:r>
            <a:r>
              <a:rPr lang="en-US" sz="1200" dirty="0">
                <a:solidFill>
                  <a:srgbClr val="000000"/>
                </a:solidFill>
                <a:effectLst/>
                <a:latin typeface="Arial" panose="020B0604020202020204" pitchFamily="34" charset="0"/>
                <a:ea typeface="Aptos" panose="020B0004020202020204" pitchFamily="34" charset="0"/>
              </a:rPr>
              <a:t>You can choose how you’ll react to cultural differences. </a:t>
            </a:r>
            <a:endParaRPr lang="en-US" sz="1400" dirty="0">
              <a:solidFill>
                <a:srgbClr val="000000"/>
              </a:solidFill>
              <a:effectLst/>
              <a:latin typeface="Arial" panose="020B0604020202020204" pitchFamily="34" charset="0"/>
              <a:ea typeface="Aptos" panose="020B0004020202020204" pitchFamily="34" charset="0"/>
            </a:endParaRPr>
          </a:p>
          <a:p>
            <a:pPr marL="0" marR="0"/>
            <a:r>
              <a:rPr lang="en-US" sz="1200" dirty="0">
                <a:solidFill>
                  <a:srgbClr val="000000"/>
                </a:solidFill>
                <a:effectLst/>
                <a:latin typeface="Arial" panose="020B0604020202020204" pitchFamily="34" charset="0"/>
                <a:ea typeface="Aptos" panose="020B0004020202020204" pitchFamily="34" charset="0"/>
              </a:rPr>
              <a:t>Because of the differences from your own culture, the temptation is to react to your frustrations, confusion, embarrassment, or tension with </a:t>
            </a:r>
            <a:r>
              <a:rPr lang="en-US" sz="1200" b="1" dirty="0">
                <a:solidFill>
                  <a:srgbClr val="000000"/>
                </a:solidFill>
                <a:effectLst/>
                <a:latin typeface="Arial" panose="020B0604020202020204" pitchFamily="34" charset="0"/>
                <a:ea typeface="Aptos" panose="020B0004020202020204" pitchFamily="34" charset="0"/>
              </a:rPr>
              <a:t>criticism</a:t>
            </a:r>
            <a:r>
              <a:rPr lang="en-US" sz="1200" dirty="0">
                <a:solidFill>
                  <a:srgbClr val="000000"/>
                </a:solidFill>
                <a:effectLst/>
                <a:latin typeface="Arial" panose="020B0604020202020204" pitchFamily="34" charset="0"/>
                <a:ea typeface="Aptos" panose="020B0004020202020204" pitchFamily="34" charset="0"/>
              </a:rPr>
              <a:t>, </a:t>
            </a:r>
            <a:r>
              <a:rPr lang="en-US" sz="1200" b="1" dirty="0">
                <a:solidFill>
                  <a:srgbClr val="000000"/>
                </a:solidFill>
                <a:effectLst/>
                <a:latin typeface="Arial" panose="020B0604020202020204" pitchFamily="34" charset="0"/>
                <a:ea typeface="Aptos" panose="020B0004020202020204" pitchFamily="34" charset="0"/>
              </a:rPr>
              <a:t>rationalization</a:t>
            </a:r>
            <a:r>
              <a:rPr lang="en-US" sz="1200" dirty="0">
                <a:solidFill>
                  <a:srgbClr val="000000"/>
                </a:solidFill>
                <a:effectLst/>
                <a:latin typeface="Arial" panose="020B0604020202020204" pitchFamily="34" charset="0"/>
                <a:ea typeface="Aptos" panose="020B0004020202020204" pitchFamily="34" charset="0"/>
              </a:rPr>
              <a:t>, and/or </a:t>
            </a:r>
            <a:r>
              <a:rPr lang="en-US" sz="1200" b="1" dirty="0">
                <a:solidFill>
                  <a:srgbClr val="000000"/>
                </a:solidFill>
                <a:effectLst/>
                <a:latin typeface="Arial" panose="020B0604020202020204" pitchFamily="34" charset="0"/>
                <a:ea typeface="Aptos" panose="020B0004020202020204" pitchFamily="34" charset="0"/>
              </a:rPr>
              <a:t>withdrawal</a:t>
            </a:r>
            <a:r>
              <a:rPr lang="en-US" sz="1200" dirty="0">
                <a:solidFill>
                  <a:srgbClr val="000000"/>
                </a:solidFill>
                <a:effectLst/>
                <a:latin typeface="Arial" panose="020B0604020202020204" pitchFamily="34" charset="0"/>
                <a:ea typeface="Aptos" panose="020B0004020202020204" pitchFamily="34" charset="0"/>
              </a:rPr>
              <a:t>. </a:t>
            </a:r>
            <a:endParaRPr lang="en-US" sz="1400" dirty="0">
              <a:solidFill>
                <a:srgbClr val="000000"/>
              </a:solidFill>
              <a:effectLst/>
              <a:latin typeface="Arial" panose="020B0604020202020204" pitchFamily="34" charset="0"/>
              <a:ea typeface="Aptos" panose="020B0004020202020204" pitchFamily="34"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rgbClr val="000000"/>
                </a:solidFill>
                <a:effectLst/>
                <a:latin typeface="Arial" panose="020B0604020202020204" pitchFamily="34" charset="0"/>
                <a:ea typeface="Aptos" panose="020B0004020202020204" pitchFamily="34" charset="0"/>
              </a:rPr>
              <a:t>Results - </a:t>
            </a:r>
            <a:r>
              <a:rPr lang="en-US" sz="1200" dirty="0">
                <a:solidFill>
                  <a:srgbClr val="000000"/>
                </a:solidFill>
                <a:effectLst/>
                <a:latin typeface="Arial" panose="020B0604020202020204" pitchFamily="34" charset="0"/>
                <a:ea typeface="Aptos" panose="020B0004020202020204" pitchFamily="34" charset="0"/>
              </a:rPr>
              <a:t>When you do this, you face the risk of </a:t>
            </a:r>
            <a:r>
              <a:rPr lang="en-US" sz="1200" b="1" dirty="0">
                <a:solidFill>
                  <a:srgbClr val="000000"/>
                </a:solidFill>
                <a:effectLst/>
                <a:latin typeface="Arial" panose="020B0604020202020204" pitchFamily="34" charset="0"/>
                <a:ea typeface="Aptos" panose="020B0004020202020204" pitchFamily="34" charset="0"/>
              </a:rPr>
              <a:t>alienation </a:t>
            </a:r>
            <a:r>
              <a:rPr lang="en-US" sz="1200" dirty="0">
                <a:solidFill>
                  <a:srgbClr val="000000"/>
                </a:solidFill>
                <a:effectLst/>
                <a:latin typeface="Arial" panose="020B0604020202020204" pitchFamily="34" charset="0"/>
                <a:ea typeface="Aptos" panose="020B0004020202020204" pitchFamily="34" charset="0"/>
              </a:rPr>
              <a:t>and </a:t>
            </a:r>
            <a:r>
              <a:rPr lang="en-US" sz="1200" b="1" dirty="0">
                <a:solidFill>
                  <a:srgbClr val="000000"/>
                </a:solidFill>
                <a:effectLst/>
                <a:latin typeface="Arial" panose="020B0604020202020204" pitchFamily="34" charset="0"/>
                <a:ea typeface="Aptos" panose="020B0004020202020204" pitchFamily="34" charset="0"/>
              </a:rPr>
              <a:t>isolation </a:t>
            </a:r>
            <a:r>
              <a:rPr lang="en-US" sz="1200" dirty="0">
                <a:solidFill>
                  <a:srgbClr val="000000"/>
                </a:solidFill>
                <a:effectLst/>
                <a:latin typeface="Arial" panose="020B0604020202020204" pitchFamily="34" charset="0"/>
                <a:ea typeface="Aptos" panose="020B0004020202020204" pitchFamily="34" charset="0"/>
              </a:rPr>
              <a:t>from the very people you came to get to know and serve (Dominicans) and serve with (team members) </a:t>
            </a:r>
            <a:endParaRPr lang="en-US" sz="1400" dirty="0">
              <a:solidFill>
                <a:srgbClr val="000000"/>
              </a:solidFill>
              <a:effectLst/>
              <a:latin typeface="Arial" panose="020B0604020202020204" pitchFamily="34" charset="0"/>
              <a:ea typeface="Aptos" panose="020B0004020202020204" pitchFamily="34" charset="0"/>
            </a:endParaRPr>
          </a:p>
          <a:p>
            <a:endParaRPr lang="en-US" b="1" dirty="0"/>
          </a:p>
          <a:p>
            <a:pPr marL="0" marR="0"/>
            <a:r>
              <a:rPr lang="en-US" sz="1800" b="1" dirty="0">
                <a:solidFill>
                  <a:srgbClr val="000000"/>
                </a:solidFill>
                <a:effectLst/>
                <a:latin typeface="Arial" panose="020B0604020202020204" pitchFamily="34" charset="0"/>
                <a:ea typeface="Aptos" panose="020B0004020202020204" pitchFamily="34" charset="0"/>
              </a:rPr>
              <a:t>THE BEST CHOICE:  </a:t>
            </a:r>
          </a:p>
          <a:p>
            <a:pPr marL="0" marR="0"/>
            <a:endParaRPr lang="en-US" dirty="0">
              <a:solidFill>
                <a:srgbClr val="000000"/>
              </a:solidFill>
              <a:latin typeface="Arial" panose="020B0604020202020204" pitchFamily="34" charset="0"/>
              <a:ea typeface="Aptos" panose="020B0004020202020204" pitchFamily="34" charset="0"/>
            </a:endParaRPr>
          </a:p>
          <a:p>
            <a:pPr marL="0" marR="0"/>
            <a:r>
              <a:rPr lang="en-US" dirty="0">
                <a:solidFill>
                  <a:srgbClr val="000000"/>
                </a:solidFill>
                <a:latin typeface="Arial" panose="020B0604020202020204" pitchFamily="34" charset="0"/>
                <a:ea typeface="Aptos" panose="020B0004020202020204" pitchFamily="34" charset="0"/>
              </a:rPr>
              <a:t>R</a:t>
            </a:r>
            <a:r>
              <a:rPr lang="en-US" sz="1800" dirty="0">
                <a:solidFill>
                  <a:srgbClr val="000000"/>
                </a:solidFill>
                <a:effectLst/>
                <a:latin typeface="Arial" panose="020B0604020202020204" pitchFamily="34" charset="0"/>
                <a:ea typeface="Aptos" panose="020B0004020202020204" pitchFamily="34" charset="0"/>
              </a:rPr>
              <a:t>eact to your frustrations, confusion, embarrassment, or tension by:</a:t>
            </a:r>
          </a:p>
          <a:p>
            <a:pPr marL="742950" lvl="1" indent="-285750">
              <a:buFont typeface="Arial" panose="020B0604020202020204" pitchFamily="34" charset="0"/>
              <a:buChar char="•"/>
            </a:pPr>
            <a:r>
              <a:rPr lang="en-US" b="1" dirty="0">
                <a:solidFill>
                  <a:srgbClr val="000000"/>
                </a:solidFill>
                <a:latin typeface="Arial" panose="020B0604020202020204" pitchFamily="34" charset="0"/>
                <a:ea typeface="Aptos" panose="020B0004020202020204" pitchFamily="34" charset="0"/>
              </a:rPr>
              <a:t>O</a:t>
            </a:r>
            <a:r>
              <a:rPr lang="en-US" b="1" dirty="0">
                <a:solidFill>
                  <a:srgbClr val="000000"/>
                </a:solidFill>
                <a:effectLst/>
                <a:latin typeface="Arial" panose="020B0604020202020204" pitchFamily="34" charset="0"/>
                <a:ea typeface="Aptos" panose="020B0004020202020204" pitchFamily="34" charset="0"/>
              </a:rPr>
              <a:t>bserving </a:t>
            </a:r>
            <a:r>
              <a:rPr lang="en-US" dirty="0">
                <a:solidFill>
                  <a:srgbClr val="000000"/>
                </a:solidFill>
                <a:effectLst/>
                <a:latin typeface="Arial" panose="020B0604020202020204" pitchFamily="34" charset="0"/>
                <a:ea typeface="Aptos" panose="020B0004020202020204" pitchFamily="34" charset="0"/>
              </a:rPr>
              <a:t>and </a:t>
            </a:r>
            <a:r>
              <a:rPr lang="en-US" b="1" dirty="0">
                <a:solidFill>
                  <a:srgbClr val="000000"/>
                </a:solidFill>
                <a:effectLst/>
                <a:latin typeface="Arial" panose="020B0604020202020204" pitchFamily="34" charset="0"/>
                <a:ea typeface="Aptos" panose="020B0004020202020204" pitchFamily="34" charset="0"/>
              </a:rPr>
              <a:t>listening </a:t>
            </a:r>
            <a:r>
              <a:rPr lang="en-US" dirty="0">
                <a:solidFill>
                  <a:srgbClr val="000000"/>
                </a:solidFill>
                <a:effectLst/>
                <a:latin typeface="Arial" panose="020B0604020202020204" pitchFamily="34" charset="0"/>
                <a:ea typeface="Aptos" panose="020B0004020202020204" pitchFamily="34" charset="0"/>
              </a:rPr>
              <a:t>to the new culture</a:t>
            </a:r>
          </a:p>
          <a:p>
            <a:pPr marL="742950" lvl="1" indent="-285750">
              <a:buFont typeface="Arial" panose="020B0604020202020204" pitchFamily="34" charset="0"/>
              <a:buChar char="•"/>
            </a:pPr>
            <a:r>
              <a:rPr lang="en-US" dirty="0">
                <a:solidFill>
                  <a:srgbClr val="000000"/>
                </a:solidFill>
                <a:latin typeface="Arial" panose="020B0604020202020204" pitchFamily="34" charset="0"/>
                <a:ea typeface="Aptos" panose="020B0004020202020204" pitchFamily="34" charset="0"/>
              </a:rPr>
              <a:t>I</a:t>
            </a:r>
            <a:r>
              <a:rPr lang="en-US" dirty="0">
                <a:solidFill>
                  <a:srgbClr val="000000"/>
                </a:solidFill>
                <a:effectLst/>
                <a:latin typeface="Arial" panose="020B0604020202020204" pitchFamily="34" charset="0"/>
                <a:ea typeface="Aptos" panose="020B0004020202020204" pitchFamily="34" charset="0"/>
              </a:rPr>
              <a:t>nquiring about their differences. </a:t>
            </a:r>
          </a:p>
          <a:p>
            <a:pPr marL="742950" lvl="1" indent="-285750">
              <a:buFont typeface="Arial" panose="020B0604020202020204" pitchFamily="34" charset="0"/>
              <a:buChar char="•"/>
            </a:pPr>
            <a:r>
              <a:rPr lang="en-US" dirty="0">
                <a:solidFill>
                  <a:srgbClr val="000000"/>
                </a:solidFill>
                <a:effectLst/>
                <a:latin typeface="Arial" panose="020B0604020202020204" pitchFamily="34" charset="0"/>
                <a:ea typeface="Aptos" panose="020B0004020202020204" pitchFamily="34" charset="0"/>
              </a:rPr>
              <a:t>For example, when misunderstanding occurs, you need not rationalize your behavior or criticize your host. </a:t>
            </a:r>
          </a:p>
          <a:p>
            <a:pPr marL="742950" lvl="1" indent="-285750">
              <a:buFont typeface="Arial" panose="020B0604020202020204" pitchFamily="34" charset="0"/>
              <a:buChar char="•"/>
            </a:pPr>
            <a:r>
              <a:rPr lang="en-US" dirty="0">
                <a:solidFill>
                  <a:srgbClr val="000000"/>
                </a:solidFill>
                <a:effectLst/>
                <a:latin typeface="Arial" panose="020B0604020202020204" pitchFamily="34" charset="0"/>
                <a:ea typeface="Aptos" panose="020B0004020202020204" pitchFamily="34" charset="0"/>
              </a:rPr>
              <a:t>You can inquire where the breakdown occurred, where your different backgrounds clashed. </a:t>
            </a:r>
          </a:p>
          <a:p>
            <a:pPr marL="742950" lvl="1" indent="-285750">
              <a:buFont typeface="Arial" panose="020B0604020202020204" pitchFamily="34" charset="0"/>
              <a:buChar char="•"/>
            </a:pPr>
            <a:r>
              <a:rPr lang="en-US" dirty="0">
                <a:solidFill>
                  <a:srgbClr val="000000"/>
                </a:solidFill>
                <a:effectLst/>
                <a:latin typeface="Arial" panose="020B0604020202020204" pitchFamily="34" charset="0"/>
                <a:ea typeface="Aptos" panose="020B0004020202020204" pitchFamily="34" charset="0"/>
              </a:rPr>
              <a:t>You can learn to observe with more insight, to listen at a deeper level. </a:t>
            </a:r>
          </a:p>
          <a:p>
            <a:pPr marL="0" marR="0"/>
            <a:endParaRPr lang="en-US" dirty="0">
              <a:solidFill>
                <a:srgbClr val="000000"/>
              </a:solidFill>
              <a:latin typeface="Arial" panose="020B0604020202020204" pitchFamily="34" charset="0"/>
              <a:ea typeface="Aptos" panose="020B0004020202020204" pitchFamily="34" charset="0"/>
            </a:endParaRPr>
          </a:p>
          <a:p>
            <a:pPr marL="0" marR="0"/>
            <a:r>
              <a:rPr lang="en-US" sz="1800" dirty="0">
                <a:solidFill>
                  <a:srgbClr val="000000"/>
                </a:solidFill>
                <a:effectLst/>
                <a:latin typeface="Arial" panose="020B0604020202020204" pitchFamily="34" charset="0"/>
                <a:ea typeface="Aptos" panose="020B0004020202020204" pitchFamily="34" charset="0"/>
              </a:rPr>
              <a:t>This way, you can clarify the issues and apologize for your lack of insight if necessary. </a:t>
            </a:r>
            <a:endParaRPr lang="en-US" sz="2000" dirty="0">
              <a:solidFill>
                <a:srgbClr val="000000"/>
              </a:solidFill>
              <a:effectLst/>
              <a:latin typeface="Arial" panose="020B0604020202020204" pitchFamily="34" charset="0"/>
              <a:ea typeface="Aptos" panose="020B0004020202020204" pitchFamily="34"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00" dirty="0">
                <a:effectLst/>
                <a:latin typeface="Arial" panose="020B0604020202020204" pitchFamily="34" charset="0"/>
                <a:ea typeface="Aptos" panose="020B0004020202020204" pitchFamily="34" charset="0"/>
                <a:cs typeface="Times New Roman" panose="02020603050405020304" pitchFamily="18" charset="0"/>
              </a:rPr>
              <a:t>Results - </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When you do this you greatly enhance the possibility of establishing </a:t>
            </a:r>
            <a:r>
              <a:rPr lang="en-US" sz="1200" b="1" kern="100" dirty="0">
                <a:effectLst/>
                <a:latin typeface="Arial" panose="020B0604020202020204" pitchFamily="34" charset="0"/>
                <a:ea typeface="Aptos" panose="020B0004020202020204" pitchFamily="34" charset="0"/>
                <a:cs typeface="Times New Roman" panose="02020603050405020304" pitchFamily="18" charset="0"/>
              </a:rPr>
              <a:t>connection </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and </a:t>
            </a:r>
            <a:r>
              <a:rPr lang="en-US" sz="1200" b="1" kern="100" dirty="0">
                <a:effectLst/>
                <a:latin typeface="Arial" panose="020B0604020202020204" pitchFamily="34" charset="0"/>
                <a:ea typeface="Aptos" panose="020B0004020202020204" pitchFamily="34" charset="0"/>
                <a:cs typeface="Times New Roman" panose="02020603050405020304" pitchFamily="18" charset="0"/>
              </a:rPr>
              <a:t>understanding</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 which leads to genuine relationship.</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900F3E0-C688-40A1-950C-BD97EABD01B4}" type="slidenum">
              <a:rPr lang="en-US" smtClean="0"/>
              <a:t>24</a:t>
            </a:fld>
            <a:endParaRPr lang="en-US"/>
          </a:p>
        </p:txBody>
      </p:sp>
    </p:spTree>
    <p:extLst>
      <p:ext uri="{BB962C8B-B14F-4D97-AF65-F5344CB8AC3E}">
        <p14:creationId xmlns:p14="http://schemas.microsoft.com/office/powerpoint/2010/main" val="2656350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minutes</a:t>
            </a:r>
          </a:p>
          <a:p>
            <a:r>
              <a:rPr lang="en-US" dirty="0"/>
              <a:t>Homework from meeting 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0F3E0-C688-40A1-950C-BD97EABD01B4}"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9471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CEDE-2B1E-05CA-421A-1258E6DE6B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7B86C8-3C91-28E0-D7C4-6F6BB92A6C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29DFC7-7D64-961A-6A7E-88E21C1CBE45}"/>
              </a:ext>
            </a:extLst>
          </p:cNvPr>
          <p:cNvSpPr>
            <a:spLocks noGrp="1"/>
          </p:cNvSpPr>
          <p:nvPr>
            <p:ph type="dt" sz="half" idx="10"/>
          </p:nvPr>
        </p:nvSpPr>
        <p:spPr/>
        <p:txBody>
          <a:bodyPr/>
          <a:lstStyle/>
          <a:p>
            <a:fld id="{B82D20E6-6245-4458-B452-486AF3AD3400}" type="datetime1">
              <a:rPr lang="en-US" smtClean="0"/>
              <a:t>5/17/2025</a:t>
            </a:fld>
            <a:endParaRPr lang="en-US"/>
          </a:p>
        </p:txBody>
      </p:sp>
      <p:sp>
        <p:nvSpPr>
          <p:cNvPr id="5" name="Footer Placeholder 4">
            <a:extLst>
              <a:ext uri="{FF2B5EF4-FFF2-40B4-BE49-F238E27FC236}">
                <a16:creationId xmlns:a16="http://schemas.microsoft.com/office/drawing/2014/main" id="{7D29F7DC-C60E-235E-83CE-88D394B94272}"/>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CDC04D20-1604-37D7-6B81-E15A2C0D75C9}"/>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1694850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7ED9-9F36-3CD6-1D04-2809CD67A3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5D2619-EA93-04AD-8E04-8272A65736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A1638-F396-AD27-D441-9ADA957A72A8}"/>
              </a:ext>
            </a:extLst>
          </p:cNvPr>
          <p:cNvSpPr>
            <a:spLocks noGrp="1"/>
          </p:cNvSpPr>
          <p:nvPr>
            <p:ph type="dt" sz="half" idx="10"/>
          </p:nvPr>
        </p:nvSpPr>
        <p:spPr/>
        <p:txBody>
          <a:bodyPr/>
          <a:lstStyle/>
          <a:p>
            <a:fld id="{C9BCD193-C5B9-4667-944F-8E725E04037E}" type="datetime1">
              <a:rPr lang="en-US" smtClean="0"/>
              <a:t>5/17/2025</a:t>
            </a:fld>
            <a:endParaRPr lang="en-US"/>
          </a:p>
        </p:txBody>
      </p:sp>
      <p:sp>
        <p:nvSpPr>
          <p:cNvPr id="5" name="Footer Placeholder 4">
            <a:extLst>
              <a:ext uri="{FF2B5EF4-FFF2-40B4-BE49-F238E27FC236}">
                <a16:creationId xmlns:a16="http://schemas.microsoft.com/office/drawing/2014/main" id="{47441C04-7818-398D-01AC-14045274061E}"/>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EB43E5ED-BF2B-A5E0-6F6B-0D86AE69BCED}"/>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3926737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57A20-E8FB-7705-E764-7B8CC18007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673025-459D-35FD-E7CD-366F67EC9D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BE9EC2-329C-1150-F2B5-82AB80BF575E}"/>
              </a:ext>
            </a:extLst>
          </p:cNvPr>
          <p:cNvSpPr>
            <a:spLocks noGrp="1"/>
          </p:cNvSpPr>
          <p:nvPr>
            <p:ph type="dt" sz="half" idx="10"/>
          </p:nvPr>
        </p:nvSpPr>
        <p:spPr/>
        <p:txBody>
          <a:bodyPr/>
          <a:lstStyle/>
          <a:p>
            <a:fld id="{9BB7A978-7A12-4CF6-8944-BA40B1DD8C7F}" type="datetime1">
              <a:rPr lang="en-US" smtClean="0"/>
              <a:t>5/17/2025</a:t>
            </a:fld>
            <a:endParaRPr lang="en-US"/>
          </a:p>
        </p:txBody>
      </p:sp>
      <p:sp>
        <p:nvSpPr>
          <p:cNvPr id="5" name="Footer Placeholder 4">
            <a:extLst>
              <a:ext uri="{FF2B5EF4-FFF2-40B4-BE49-F238E27FC236}">
                <a16:creationId xmlns:a16="http://schemas.microsoft.com/office/drawing/2014/main" id="{2FD03E71-04DF-D985-1F35-3F7AA46C2511}"/>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A9C0331D-6E41-3DF7-9436-6538C4329795}"/>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98393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5FDFE-CE97-855F-5E7B-19CB7184C1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4A796-FE78-DB4F-48FE-AAE8D11CC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89504E-4810-FCFE-E8BB-9A013C3B96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BC2790-C842-326E-C7DF-E1CB63BACBB3}"/>
              </a:ext>
            </a:extLst>
          </p:cNvPr>
          <p:cNvSpPr>
            <a:spLocks noGrp="1"/>
          </p:cNvSpPr>
          <p:nvPr>
            <p:ph type="dt" sz="half" idx="10"/>
          </p:nvPr>
        </p:nvSpPr>
        <p:spPr/>
        <p:txBody>
          <a:bodyPr/>
          <a:lstStyle/>
          <a:p>
            <a:fld id="{9116ADD2-58AB-43D6-B492-6EDDA62F91CB}" type="datetime1">
              <a:rPr lang="en-US" smtClean="0"/>
              <a:t>5/17/2025</a:t>
            </a:fld>
            <a:endParaRPr lang="en-US"/>
          </a:p>
        </p:txBody>
      </p:sp>
      <p:sp>
        <p:nvSpPr>
          <p:cNvPr id="6" name="Footer Placeholder 5">
            <a:extLst>
              <a:ext uri="{FF2B5EF4-FFF2-40B4-BE49-F238E27FC236}">
                <a16:creationId xmlns:a16="http://schemas.microsoft.com/office/drawing/2014/main" id="{FC3C890A-D61A-503F-F853-4188D8DA1DD9}"/>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AA02DF07-7754-098E-E0DE-1673EC9EF9CC}"/>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2816118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3905D-D9F9-79E6-CBEB-C18EFBFDBE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A18AE1-60C3-AC5C-DDA6-0611040251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813349-2511-EE93-9C7D-099EB16DF7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9F7BE7-D587-96EC-CA0C-F0111A2DAC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86F499-57F3-F2F9-BD3F-104CCDF524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D67EEE-5F97-E8C5-5CCE-3D56E204DC24}"/>
              </a:ext>
            </a:extLst>
          </p:cNvPr>
          <p:cNvSpPr>
            <a:spLocks noGrp="1"/>
          </p:cNvSpPr>
          <p:nvPr>
            <p:ph type="dt" sz="half" idx="10"/>
          </p:nvPr>
        </p:nvSpPr>
        <p:spPr/>
        <p:txBody>
          <a:bodyPr/>
          <a:lstStyle/>
          <a:p>
            <a:fld id="{7875EE7B-6FFD-4E6B-9DEC-7F91DBCD0B62}" type="datetime1">
              <a:rPr lang="en-US" smtClean="0"/>
              <a:t>5/17/2025</a:t>
            </a:fld>
            <a:endParaRPr lang="en-US"/>
          </a:p>
        </p:txBody>
      </p:sp>
      <p:sp>
        <p:nvSpPr>
          <p:cNvPr id="8" name="Footer Placeholder 7">
            <a:extLst>
              <a:ext uri="{FF2B5EF4-FFF2-40B4-BE49-F238E27FC236}">
                <a16:creationId xmlns:a16="http://schemas.microsoft.com/office/drawing/2014/main" id="{21253A79-DC8C-9A10-09AC-05A76C80839A}"/>
              </a:ext>
            </a:extLst>
          </p:cNvPr>
          <p:cNvSpPr>
            <a:spLocks noGrp="1"/>
          </p:cNvSpPr>
          <p:nvPr>
            <p:ph type="ftr" sz="quarter" idx="11"/>
          </p:nvPr>
        </p:nvSpPr>
        <p:spPr/>
        <p:txBody>
          <a:bodyPr/>
          <a:lstStyle/>
          <a:p>
            <a:r>
              <a:rPr lang="en-US"/>
              <a:t>On Mission Video #</a:t>
            </a:r>
          </a:p>
        </p:txBody>
      </p:sp>
      <p:sp>
        <p:nvSpPr>
          <p:cNvPr id="9" name="Slide Number Placeholder 8">
            <a:extLst>
              <a:ext uri="{FF2B5EF4-FFF2-40B4-BE49-F238E27FC236}">
                <a16:creationId xmlns:a16="http://schemas.microsoft.com/office/drawing/2014/main" id="{5835EA24-0361-08BC-D513-B046BA7DED07}"/>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79391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4CBB-786F-7046-0596-DAA32D44E1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B7EC408-2021-A729-9E21-5A8D0847ED20}"/>
              </a:ext>
            </a:extLst>
          </p:cNvPr>
          <p:cNvSpPr>
            <a:spLocks noGrp="1"/>
          </p:cNvSpPr>
          <p:nvPr>
            <p:ph type="dt" sz="half" idx="10"/>
          </p:nvPr>
        </p:nvSpPr>
        <p:spPr/>
        <p:txBody>
          <a:bodyPr/>
          <a:lstStyle/>
          <a:p>
            <a:fld id="{F54AC439-7109-498E-AD97-456C3CDC2B49}" type="datetime1">
              <a:rPr lang="en-US" smtClean="0"/>
              <a:t>5/17/2025</a:t>
            </a:fld>
            <a:endParaRPr lang="en-US"/>
          </a:p>
        </p:txBody>
      </p:sp>
      <p:sp>
        <p:nvSpPr>
          <p:cNvPr id="4" name="Footer Placeholder 3">
            <a:extLst>
              <a:ext uri="{FF2B5EF4-FFF2-40B4-BE49-F238E27FC236}">
                <a16:creationId xmlns:a16="http://schemas.microsoft.com/office/drawing/2014/main" id="{2BB50CC2-6DF2-B966-DC1F-BFCC759D1BF0}"/>
              </a:ext>
            </a:extLst>
          </p:cNvPr>
          <p:cNvSpPr>
            <a:spLocks noGrp="1"/>
          </p:cNvSpPr>
          <p:nvPr>
            <p:ph type="ftr" sz="quarter" idx="11"/>
          </p:nvPr>
        </p:nvSpPr>
        <p:spPr/>
        <p:txBody>
          <a:bodyPr/>
          <a:lstStyle/>
          <a:p>
            <a:r>
              <a:rPr lang="en-US"/>
              <a:t>On Mission Video #</a:t>
            </a:r>
          </a:p>
        </p:txBody>
      </p:sp>
      <p:sp>
        <p:nvSpPr>
          <p:cNvPr id="5" name="Slide Number Placeholder 4">
            <a:extLst>
              <a:ext uri="{FF2B5EF4-FFF2-40B4-BE49-F238E27FC236}">
                <a16:creationId xmlns:a16="http://schemas.microsoft.com/office/drawing/2014/main" id="{52AAF755-F908-FDFA-12DA-D7499860FC7E}"/>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151741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91DFEFC-5DFE-B044-B2FA-227715FE8EEF}"/>
              </a:ext>
            </a:extLst>
          </p:cNvPr>
          <p:cNvSpPr>
            <a:spLocks noGrp="1"/>
          </p:cNvSpPr>
          <p:nvPr>
            <p:ph type="ftr" sz="quarter" idx="11"/>
          </p:nvPr>
        </p:nvSpPr>
        <p:spPr/>
        <p:txBody>
          <a:bodyPr/>
          <a:lstStyle/>
          <a:p>
            <a:r>
              <a:rPr lang="en-US"/>
              <a:t>On Mission Video #</a:t>
            </a:r>
          </a:p>
        </p:txBody>
      </p:sp>
      <p:sp>
        <p:nvSpPr>
          <p:cNvPr id="4" name="Slide Number Placeholder 3">
            <a:extLst>
              <a:ext uri="{FF2B5EF4-FFF2-40B4-BE49-F238E27FC236}">
                <a16:creationId xmlns:a16="http://schemas.microsoft.com/office/drawing/2014/main" id="{2564119F-EEAA-3F8B-D2BD-460EDAD8C7E5}"/>
              </a:ext>
            </a:extLst>
          </p:cNvPr>
          <p:cNvSpPr>
            <a:spLocks noGrp="1"/>
          </p:cNvSpPr>
          <p:nvPr>
            <p:ph type="sldNum" sz="quarter" idx="12"/>
          </p:nvPr>
        </p:nvSpPr>
        <p:spPr/>
        <p:txBody>
          <a:bodyPr/>
          <a:lstStyle/>
          <a:p>
            <a:fld id="{70F75DD4-361A-458A-AB89-B72D7668433E}" type="slidenum">
              <a:rPr lang="en-US" smtClean="0"/>
              <a:t>‹#›</a:t>
            </a:fld>
            <a:endParaRPr lang="en-US"/>
          </a:p>
        </p:txBody>
      </p:sp>
      <p:pic>
        <p:nvPicPr>
          <p:cNvPr id="5" name="Picture 4" descr="A black background with green text&#10;&#10;Description automatically generated">
            <a:extLst>
              <a:ext uri="{FF2B5EF4-FFF2-40B4-BE49-F238E27FC236}">
                <a16:creationId xmlns:a16="http://schemas.microsoft.com/office/drawing/2014/main" id="{B5AD30BD-991C-1AAD-6D07-C5864F512C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544" y="6390343"/>
            <a:ext cx="1251855" cy="365125"/>
          </a:xfrm>
          <a:prstGeom prst="rect">
            <a:avLst/>
          </a:prstGeom>
        </p:spPr>
      </p:pic>
    </p:spTree>
    <p:extLst>
      <p:ext uri="{BB962C8B-B14F-4D97-AF65-F5344CB8AC3E}">
        <p14:creationId xmlns:p14="http://schemas.microsoft.com/office/powerpoint/2010/main" val="397086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C97D-D462-239B-A88B-FC9E726F9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7AE4DD-344B-79FD-82FF-874DE65C9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66EE39-4845-06D1-40BF-D38AA5230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7C4EC-7AA6-AA24-3E13-C7421FC9371D}"/>
              </a:ext>
            </a:extLst>
          </p:cNvPr>
          <p:cNvSpPr>
            <a:spLocks noGrp="1"/>
          </p:cNvSpPr>
          <p:nvPr>
            <p:ph type="dt" sz="half" idx="10"/>
          </p:nvPr>
        </p:nvSpPr>
        <p:spPr/>
        <p:txBody>
          <a:bodyPr/>
          <a:lstStyle/>
          <a:p>
            <a:fld id="{75AB39EA-A7B8-4A0F-A817-1F321A61ECF6}" type="datetime1">
              <a:rPr lang="en-US" smtClean="0"/>
              <a:t>5/17/2025</a:t>
            </a:fld>
            <a:endParaRPr lang="en-US"/>
          </a:p>
        </p:txBody>
      </p:sp>
      <p:sp>
        <p:nvSpPr>
          <p:cNvPr id="6" name="Footer Placeholder 5">
            <a:extLst>
              <a:ext uri="{FF2B5EF4-FFF2-40B4-BE49-F238E27FC236}">
                <a16:creationId xmlns:a16="http://schemas.microsoft.com/office/drawing/2014/main" id="{48B7E366-8FE1-F6EA-9C8D-B47E7CFBD79F}"/>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B824BA63-1B91-A424-7AA3-3C25B35529C5}"/>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3501840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DBF5F-F14E-C810-C0E4-D1C7354DD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A00092-756A-0941-229F-A9E139DD5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A1CF-8E2E-8C65-3FD6-AB5AAD56D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BEB7E-4B5F-238F-9E84-8CA1C365629E}"/>
              </a:ext>
            </a:extLst>
          </p:cNvPr>
          <p:cNvSpPr>
            <a:spLocks noGrp="1"/>
          </p:cNvSpPr>
          <p:nvPr>
            <p:ph type="dt" sz="half" idx="10"/>
          </p:nvPr>
        </p:nvSpPr>
        <p:spPr/>
        <p:txBody>
          <a:bodyPr/>
          <a:lstStyle/>
          <a:p>
            <a:fld id="{5C9B08E7-49CE-4A06-ADF1-F8419FFD15B0}" type="datetime1">
              <a:rPr lang="en-US" smtClean="0"/>
              <a:t>5/17/2025</a:t>
            </a:fld>
            <a:endParaRPr lang="en-US"/>
          </a:p>
        </p:txBody>
      </p:sp>
      <p:sp>
        <p:nvSpPr>
          <p:cNvPr id="6" name="Footer Placeholder 5">
            <a:extLst>
              <a:ext uri="{FF2B5EF4-FFF2-40B4-BE49-F238E27FC236}">
                <a16:creationId xmlns:a16="http://schemas.microsoft.com/office/drawing/2014/main" id="{8A5E957C-0250-FCEA-5438-67369627C21A}"/>
              </a:ext>
            </a:extLst>
          </p:cNvPr>
          <p:cNvSpPr>
            <a:spLocks noGrp="1"/>
          </p:cNvSpPr>
          <p:nvPr>
            <p:ph type="ftr" sz="quarter" idx="11"/>
          </p:nvPr>
        </p:nvSpPr>
        <p:spPr/>
        <p:txBody>
          <a:bodyPr/>
          <a:lstStyle/>
          <a:p>
            <a:r>
              <a:rPr lang="en-US"/>
              <a:t>On Mission Video #</a:t>
            </a:r>
          </a:p>
        </p:txBody>
      </p:sp>
      <p:sp>
        <p:nvSpPr>
          <p:cNvPr id="7" name="Slide Number Placeholder 6">
            <a:extLst>
              <a:ext uri="{FF2B5EF4-FFF2-40B4-BE49-F238E27FC236}">
                <a16:creationId xmlns:a16="http://schemas.microsoft.com/office/drawing/2014/main" id="{78D60F70-CB66-E60E-AE19-4F1D032A7290}"/>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437495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B319-49EA-01A1-6460-84F81F3969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9C83DB-2754-9906-74B4-E06887416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CB02F7-A59F-4004-D440-8B8E371E6767}"/>
              </a:ext>
            </a:extLst>
          </p:cNvPr>
          <p:cNvSpPr>
            <a:spLocks noGrp="1"/>
          </p:cNvSpPr>
          <p:nvPr>
            <p:ph type="dt" sz="half" idx="10"/>
          </p:nvPr>
        </p:nvSpPr>
        <p:spPr/>
        <p:txBody>
          <a:bodyPr/>
          <a:lstStyle/>
          <a:p>
            <a:fld id="{2D8B728C-B395-496B-B88F-38BD00202DCA}" type="datetime1">
              <a:rPr lang="en-US" smtClean="0"/>
              <a:t>5/17/2025</a:t>
            </a:fld>
            <a:endParaRPr lang="en-US"/>
          </a:p>
        </p:txBody>
      </p:sp>
      <p:sp>
        <p:nvSpPr>
          <p:cNvPr id="5" name="Footer Placeholder 4">
            <a:extLst>
              <a:ext uri="{FF2B5EF4-FFF2-40B4-BE49-F238E27FC236}">
                <a16:creationId xmlns:a16="http://schemas.microsoft.com/office/drawing/2014/main" id="{8A6C61E6-435E-628F-7321-9FBCC21F7E06}"/>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EA846C2A-6BBC-2D20-C7E0-D2AFABAAE0D6}"/>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989471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F45E81-D3C8-80BE-B9C9-D5329D866B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975FD4-3F0B-9D08-0664-C6845A6661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0C73E4-9EE7-7462-8F67-421661D6FD42}"/>
              </a:ext>
            </a:extLst>
          </p:cNvPr>
          <p:cNvSpPr>
            <a:spLocks noGrp="1"/>
          </p:cNvSpPr>
          <p:nvPr>
            <p:ph type="dt" sz="half" idx="10"/>
          </p:nvPr>
        </p:nvSpPr>
        <p:spPr/>
        <p:txBody>
          <a:bodyPr/>
          <a:lstStyle/>
          <a:p>
            <a:fld id="{B7B613C4-1C59-4D71-A4AA-230EB2095576}" type="datetime1">
              <a:rPr lang="en-US" smtClean="0"/>
              <a:t>5/17/2025</a:t>
            </a:fld>
            <a:endParaRPr lang="en-US"/>
          </a:p>
        </p:txBody>
      </p:sp>
      <p:sp>
        <p:nvSpPr>
          <p:cNvPr id="5" name="Footer Placeholder 4">
            <a:extLst>
              <a:ext uri="{FF2B5EF4-FFF2-40B4-BE49-F238E27FC236}">
                <a16:creationId xmlns:a16="http://schemas.microsoft.com/office/drawing/2014/main" id="{C5280E5E-3535-8598-0CCC-3386AB93D5BC}"/>
              </a:ext>
            </a:extLst>
          </p:cNvPr>
          <p:cNvSpPr>
            <a:spLocks noGrp="1"/>
          </p:cNvSpPr>
          <p:nvPr>
            <p:ph type="ftr" sz="quarter" idx="11"/>
          </p:nvPr>
        </p:nvSpPr>
        <p:spPr/>
        <p:txBody>
          <a:bodyPr/>
          <a:lstStyle/>
          <a:p>
            <a:r>
              <a:rPr lang="en-US"/>
              <a:t>On Mission Video #</a:t>
            </a:r>
          </a:p>
        </p:txBody>
      </p:sp>
      <p:sp>
        <p:nvSpPr>
          <p:cNvPr id="6" name="Slide Number Placeholder 5">
            <a:extLst>
              <a:ext uri="{FF2B5EF4-FFF2-40B4-BE49-F238E27FC236}">
                <a16:creationId xmlns:a16="http://schemas.microsoft.com/office/drawing/2014/main" id="{642FF4D0-8124-020D-AB1B-40496BF0B189}"/>
              </a:ext>
            </a:extLst>
          </p:cNvPr>
          <p:cNvSpPr>
            <a:spLocks noGrp="1"/>
          </p:cNvSpPr>
          <p:nvPr>
            <p:ph type="sldNum" sz="quarter" idx="12"/>
          </p:nvPr>
        </p:nvSpPr>
        <p:spPr/>
        <p:txBody>
          <a:bodyPr/>
          <a:lstStyle/>
          <a:p>
            <a:fld id="{70F75DD4-361A-458A-AB89-B72D7668433E}" type="slidenum">
              <a:rPr lang="en-US" smtClean="0"/>
              <a:t>‹#›</a:t>
            </a:fld>
            <a:endParaRPr lang="en-US"/>
          </a:p>
        </p:txBody>
      </p:sp>
    </p:spTree>
    <p:extLst>
      <p:ext uri="{BB962C8B-B14F-4D97-AF65-F5344CB8AC3E}">
        <p14:creationId xmlns:p14="http://schemas.microsoft.com/office/powerpoint/2010/main" val="342919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AE484A-EE20-3A7B-B4E3-F7DB5C1CA5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ED912B-B01A-FDB6-69B1-0AF8ED95D5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5AFB20-6AED-11C9-2C66-391CC239B7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F13C2B-DBFF-4C50-B2AB-488D46344734}" type="datetime1">
              <a:rPr lang="en-US" smtClean="0"/>
              <a:t>5/17/2025</a:t>
            </a:fld>
            <a:endParaRPr lang="en-US"/>
          </a:p>
        </p:txBody>
      </p:sp>
      <p:sp>
        <p:nvSpPr>
          <p:cNvPr id="5" name="Footer Placeholder 4">
            <a:extLst>
              <a:ext uri="{FF2B5EF4-FFF2-40B4-BE49-F238E27FC236}">
                <a16:creationId xmlns:a16="http://schemas.microsoft.com/office/drawing/2014/main" id="{2B29A75F-E7E9-AB4C-8A0E-493D54BD56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On Mission Video #</a:t>
            </a:r>
          </a:p>
        </p:txBody>
      </p:sp>
      <p:sp>
        <p:nvSpPr>
          <p:cNvPr id="6" name="Slide Number Placeholder 5">
            <a:extLst>
              <a:ext uri="{FF2B5EF4-FFF2-40B4-BE49-F238E27FC236}">
                <a16:creationId xmlns:a16="http://schemas.microsoft.com/office/drawing/2014/main" id="{975EE113-492C-FB39-F101-68AA398D9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F75DD4-361A-458A-AB89-B72D7668433E}" type="slidenum">
              <a:rPr lang="en-US" smtClean="0"/>
              <a:t>‹#›</a:t>
            </a:fld>
            <a:endParaRPr lang="en-US"/>
          </a:p>
        </p:txBody>
      </p:sp>
    </p:spTree>
    <p:extLst>
      <p:ext uri="{BB962C8B-B14F-4D97-AF65-F5344CB8AC3E}">
        <p14:creationId xmlns:p14="http://schemas.microsoft.com/office/powerpoint/2010/main" val="3517709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mailto:Mission@loveserves.org"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video" Target="https://www.youtube.com/embed/QR0c-B7ctVk?feature=oembed"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2_3W8TOqPaY?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video" Target="https://www.youtube.com/embed/UvyKOiTHWZ0?feature=oembed"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8XnQPhCGg6g?feature=oembed" TargetMode="Externa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4.jpe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C1620-6601-7FFA-FBB4-17F5B10F8343}"/>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AF12285-FF50-B2FC-E515-B49B6CFC7574}"/>
              </a:ext>
            </a:extLst>
          </p:cNvPr>
          <p:cNvPicPr>
            <a:picLocks noChangeAspect="1" noChangeArrowheads="1"/>
          </p:cNvPicPr>
          <p:nvPr/>
        </p:nvPicPr>
        <p:blipFill>
          <a:blip r:embed="rId3">
            <a:alphaModFix amt="38000"/>
            <a:extLst>
              <a:ext uri="{BEBA8EAE-BF5A-486C-A8C5-ECC9F3942E4B}">
                <a14:imgProps xmlns:a14="http://schemas.microsoft.com/office/drawing/2010/main">
                  <a14:imgLayer r:embed="rId4">
                    <a14:imgEffect>
                      <a14:colorTemperature colorTemp="11500"/>
                    </a14:imgEffect>
                    <a14:imgEffect>
                      <a14:saturation sat="140000"/>
                    </a14:imgEffect>
                  </a14:imgLayer>
                </a14:imgProps>
              </a:ext>
              <a:ext uri="{28A0092B-C50C-407E-A947-70E740481C1C}">
                <a14:useLocalDpi xmlns:a14="http://schemas.microsoft.com/office/drawing/2010/main" val="0"/>
              </a:ext>
            </a:extLst>
          </a:blip>
          <a:srcRect/>
          <a:stretch>
            <a:fillRect/>
          </a:stretch>
        </p:blipFill>
        <p:spPr bwMode="auto">
          <a:xfrm>
            <a:off x="0" y="0"/>
            <a:ext cx="12212320" cy="684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EE0A34D6-3934-F7B5-60CA-2C357BC2DB16}"/>
              </a:ext>
            </a:extLst>
          </p:cNvPr>
          <p:cNvSpPr txBox="1"/>
          <p:nvPr/>
        </p:nvSpPr>
        <p:spPr>
          <a:xfrm>
            <a:off x="0" y="1259175"/>
            <a:ext cx="4724400" cy="4339650"/>
          </a:xfrm>
          <a:prstGeom prst="rect">
            <a:avLst/>
          </a:prstGeom>
          <a:gradFill>
            <a:gsLst>
              <a:gs pos="15000">
                <a:schemeClr val="accent1">
                  <a:lumMod val="5000"/>
                  <a:lumOff val="95000"/>
                </a:schemeClr>
              </a:gs>
              <a:gs pos="100000">
                <a:schemeClr val="accent1">
                  <a:lumMod val="45000"/>
                  <a:lumOff val="55000"/>
                </a:schemeClr>
              </a:gs>
              <a:gs pos="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3200" b="1" dirty="0">
                <a:solidFill>
                  <a:schemeClr val="tx1">
                    <a:lumMod val="95000"/>
                    <a:lumOff val="5000"/>
                  </a:schemeClr>
                </a:solidFill>
                <a:latin typeface="Arial"/>
                <a:cs typeface="Arial"/>
              </a:rPr>
              <a:t>LoveServes</a:t>
            </a:r>
            <a:r>
              <a:rPr lang="en-US" sz="3200" b="1" spc="-70" dirty="0">
                <a:solidFill>
                  <a:schemeClr val="tx1">
                    <a:lumMod val="95000"/>
                    <a:lumOff val="5000"/>
                  </a:schemeClr>
                </a:solidFill>
                <a:latin typeface="Arial"/>
                <a:cs typeface="Arial"/>
              </a:rPr>
              <a:t> </a:t>
            </a:r>
            <a:r>
              <a:rPr lang="en-US" sz="3200" b="1" spc="-10" dirty="0">
                <a:solidFill>
                  <a:schemeClr val="tx1">
                    <a:lumMod val="95000"/>
                    <a:lumOff val="5000"/>
                  </a:schemeClr>
                </a:solidFill>
                <a:latin typeface="Arial"/>
                <a:cs typeface="Arial"/>
              </a:rPr>
              <a:t>International</a:t>
            </a:r>
          </a:p>
          <a:p>
            <a:pPr algn="ctr"/>
            <a:br>
              <a:rPr lang="en-US" sz="3200" b="1" spc="-10" dirty="0">
                <a:solidFill>
                  <a:schemeClr val="tx1">
                    <a:lumMod val="95000"/>
                    <a:lumOff val="5000"/>
                  </a:schemeClr>
                </a:solidFill>
                <a:latin typeface="Arial"/>
                <a:cs typeface="Arial"/>
              </a:rPr>
            </a:br>
            <a:r>
              <a:rPr lang="en-US" sz="3200" cap="small" dirty="0">
                <a:solidFill>
                  <a:schemeClr val="tx1">
                    <a:lumMod val="95000"/>
                    <a:lumOff val="5000"/>
                  </a:schemeClr>
                </a:solidFill>
                <a:latin typeface="Arial"/>
                <a:cs typeface="Arial"/>
              </a:rPr>
              <a:t>Mission</a:t>
            </a:r>
            <a:r>
              <a:rPr lang="en-US" sz="3200" cap="small" spc="12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Trip</a:t>
            </a:r>
            <a:r>
              <a:rPr lang="en-US" sz="3200" cap="small" spc="150"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Meeting</a:t>
            </a:r>
            <a:r>
              <a:rPr lang="en-US" sz="3200" cap="small" spc="135" dirty="0">
                <a:solidFill>
                  <a:schemeClr val="tx1">
                    <a:lumMod val="95000"/>
                    <a:lumOff val="5000"/>
                  </a:schemeClr>
                </a:solidFill>
                <a:latin typeface="Arial"/>
                <a:cs typeface="Arial"/>
              </a:rPr>
              <a:t> </a:t>
            </a:r>
            <a:r>
              <a:rPr lang="en-US" sz="3200" cap="small" spc="-10" dirty="0">
                <a:solidFill>
                  <a:schemeClr val="tx1">
                    <a:lumMod val="95000"/>
                    <a:lumOff val="5000"/>
                  </a:schemeClr>
                </a:solidFill>
                <a:latin typeface="Arial"/>
                <a:cs typeface="Arial"/>
              </a:rPr>
              <a:t> </a:t>
            </a:r>
          </a:p>
          <a:p>
            <a:pPr algn="ctr"/>
            <a:br>
              <a:rPr lang="en-US" sz="3200" cap="small" spc="-10" dirty="0">
                <a:solidFill>
                  <a:schemeClr val="tx1">
                    <a:lumMod val="95000"/>
                    <a:lumOff val="5000"/>
                  </a:schemeClr>
                </a:solidFill>
                <a:latin typeface="Arial"/>
                <a:cs typeface="Arial"/>
              </a:rPr>
            </a:br>
            <a:r>
              <a:rPr lang="en-US" sz="3200" cap="small" dirty="0">
                <a:solidFill>
                  <a:schemeClr val="tx1">
                    <a:lumMod val="95000"/>
                    <a:lumOff val="5000"/>
                  </a:schemeClr>
                </a:solidFill>
                <a:latin typeface="Arial"/>
                <a:cs typeface="Arial"/>
              </a:rPr>
              <a:t>Team</a:t>
            </a:r>
            <a:r>
              <a:rPr lang="en-US" sz="3200" cap="small" spc="8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Meeting</a:t>
            </a:r>
            <a:r>
              <a:rPr lang="en-US" sz="3200" cap="small" spc="12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2</a:t>
            </a:r>
            <a:r>
              <a:rPr lang="en-US" sz="3200" cap="small" spc="3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a:t>
            </a:r>
            <a:r>
              <a:rPr lang="en-US" sz="3200" cap="small" spc="35" dirty="0">
                <a:solidFill>
                  <a:schemeClr val="tx1">
                    <a:lumMod val="95000"/>
                    <a:lumOff val="5000"/>
                  </a:schemeClr>
                </a:solidFill>
                <a:latin typeface="Arial"/>
                <a:cs typeface="Arial"/>
              </a:rPr>
              <a:t> </a:t>
            </a:r>
          </a:p>
          <a:p>
            <a:pPr algn="ctr"/>
            <a:endParaRPr lang="en-US" sz="3200" cap="small" spc="-25" dirty="0">
              <a:solidFill>
                <a:schemeClr val="tx1">
                  <a:lumMod val="95000"/>
                  <a:lumOff val="5000"/>
                </a:schemeClr>
              </a:solidFill>
              <a:latin typeface="Arial"/>
              <a:cs typeface="Arial"/>
            </a:endParaRPr>
          </a:p>
          <a:p>
            <a:pPr algn="ctr"/>
            <a:r>
              <a:rPr lang="en-US" sz="3200" cap="small" spc="-25" dirty="0">
                <a:solidFill>
                  <a:schemeClr val="tx1">
                    <a:lumMod val="95000"/>
                    <a:lumOff val="5000"/>
                  </a:schemeClr>
                </a:solidFill>
                <a:latin typeface="Arial"/>
                <a:cs typeface="Arial"/>
              </a:rPr>
              <a:t>Why </a:t>
            </a:r>
            <a:r>
              <a:rPr lang="en-US" sz="3200" cap="small" dirty="0">
                <a:solidFill>
                  <a:schemeClr val="tx1">
                    <a:lumMod val="95000"/>
                    <a:lumOff val="5000"/>
                  </a:schemeClr>
                </a:solidFill>
                <a:latin typeface="Arial"/>
                <a:cs typeface="Arial"/>
              </a:rPr>
              <a:t>Mission</a:t>
            </a:r>
            <a:r>
              <a:rPr lang="en-US" sz="3200" cap="small" spc="95" dirty="0">
                <a:solidFill>
                  <a:schemeClr val="tx1">
                    <a:lumMod val="95000"/>
                    <a:lumOff val="5000"/>
                  </a:schemeClr>
                </a:solidFill>
                <a:latin typeface="Arial"/>
                <a:cs typeface="Arial"/>
              </a:rPr>
              <a:t> </a:t>
            </a:r>
            <a:r>
              <a:rPr lang="en-US" sz="3200" cap="small" dirty="0">
                <a:solidFill>
                  <a:schemeClr val="tx1">
                    <a:lumMod val="95000"/>
                    <a:lumOff val="5000"/>
                  </a:schemeClr>
                </a:solidFill>
                <a:latin typeface="Arial"/>
                <a:cs typeface="Arial"/>
              </a:rPr>
              <a:t>Trips?</a:t>
            </a:r>
            <a:br>
              <a:rPr lang="en-US" sz="1600" cap="small" spc="-25" dirty="0">
                <a:latin typeface="Arial"/>
                <a:cs typeface="Arial"/>
              </a:rPr>
            </a:br>
            <a:endParaRPr lang="en-US" sz="2000" dirty="0"/>
          </a:p>
        </p:txBody>
      </p:sp>
      <p:sp>
        <p:nvSpPr>
          <p:cNvPr id="2" name="Footer Placeholder 1">
            <a:extLst>
              <a:ext uri="{FF2B5EF4-FFF2-40B4-BE49-F238E27FC236}">
                <a16:creationId xmlns:a16="http://schemas.microsoft.com/office/drawing/2014/main" id="{C89517B0-DF1A-91F5-1D3C-A84A5B0C0C86}"/>
              </a:ext>
            </a:extLst>
          </p:cNvPr>
          <p:cNvSpPr>
            <a:spLocks noGrp="1"/>
          </p:cNvSpPr>
          <p:nvPr>
            <p:ph type="ftr" sz="quarter" idx="11"/>
          </p:nvPr>
        </p:nvSpPr>
        <p:spPr/>
        <p:txBody>
          <a:bodyPr/>
          <a:lstStyle/>
          <a:p>
            <a:r>
              <a:rPr lang="en-US"/>
              <a:t>On Mission Video #</a:t>
            </a:r>
          </a:p>
        </p:txBody>
      </p:sp>
      <p:sp>
        <p:nvSpPr>
          <p:cNvPr id="3" name="Slide Number Placeholder 2">
            <a:extLst>
              <a:ext uri="{FF2B5EF4-FFF2-40B4-BE49-F238E27FC236}">
                <a16:creationId xmlns:a16="http://schemas.microsoft.com/office/drawing/2014/main" id="{4BDF2166-5C51-6139-A5FD-5EB673E46EBA}"/>
              </a:ext>
            </a:extLst>
          </p:cNvPr>
          <p:cNvSpPr>
            <a:spLocks noGrp="1"/>
          </p:cNvSpPr>
          <p:nvPr>
            <p:ph type="sldNum" sz="quarter" idx="12"/>
          </p:nvPr>
        </p:nvSpPr>
        <p:spPr/>
        <p:txBody>
          <a:bodyPr/>
          <a:lstStyle/>
          <a:p>
            <a:fld id="{70F75DD4-361A-458A-AB89-B72D7668433E}" type="slidenum">
              <a:rPr lang="en-US" smtClean="0"/>
              <a:t>1</a:t>
            </a:fld>
            <a:endParaRPr lang="en-US"/>
          </a:p>
        </p:txBody>
      </p:sp>
    </p:spTree>
    <p:extLst>
      <p:ext uri="{BB962C8B-B14F-4D97-AF65-F5344CB8AC3E}">
        <p14:creationId xmlns:p14="http://schemas.microsoft.com/office/powerpoint/2010/main" val="397660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8A5D2A-8729-D3F9-BFCD-4E082BF0B1DB}"/>
            </a:ext>
          </a:extLst>
        </p:cNvPr>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a:extLst>
              <a:ext uri="{FF2B5EF4-FFF2-40B4-BE49-F238E27FC236}">
                <a16:creationId xmlns:a16="http://schemas.microsoft.com/office/drawing/2014/main" id="{B0D24386-F784-A676-2440-364A36336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940" b="-1"/>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1" name="Rectangle 308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947012-28D4-BC94-FE41-D823AB7F22A4}"/>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dirty="0"/>
              <a:t>AGENDA</a:t>
            </a:r>
          </a:p>
        </p:txBody>
      </p:sp>
      <p:sp>
        <p:nvSpPr>
          <p:cNvPr id="3" name="TextBox 2">
            <a:extLst>
              <a:ext uri="{FF2B5EF4-FFF2-40B4-BE49-F238E27FC236}">
                <a16:creationId xmlns:a16="http://schemas.microsoft.com/office/drawing/2014/main" id="{391B1023-33F8-BD4D-5C39-29702B41D549}"/>
              </a:ext>
            </a:extLst>
          </p:cNvPr>
          <p:cNvSpPr txBox="1"/>
          <p:nvPr/>
        </p:nvSpPr>
        <p:spPr>
          <a:xfrm>
            <a:off x="838200" y="2434201"/>
            <a:ext cx="3822189" cy="3742762"/>
          </a:xfrm>
          <a:prstGeom prst="rect">
            <a:avLst/>
          </a:prstGeom>
        </p:spPr>
        <p:txBody>
          <a:bodyPr vert="horz" lIns="91440" tIns="45720" rIns="91440" bIns="45720" rtlCol="0">
            <a:normAutofit/>
          </a:bodyPr>
          <a:lstStyle/>
          <a:p>
            <a:pPr marL="342900" indent="-228600">
              <a:lnSpc>
                <a:spcPct val="90000"/>
              </a:lnSpc>
              <a:spcAft>
                <a:spcPts val="600"/>
              </a:spcAft>
              <a:buFont typeface="Arial" panose="020B0604020202020204" pitchFamily="34" charset="0"/>
              <a:buChar char="•"/>
            </a:pPr>
            <a:r>
              <a:rPr lang="en-US" sz="2000" dirty="0"/>
              <a:t>Icebreaker</a:t>
            </a:r>
          </a:p>
          <a:p>
            <a:pPr marL="342900" indent="-228600">
              <a:lnSpc>
                <a:spcPct val="90000"/>
              </a:lnSpc>
              <a:spcAft>
                <a:spcPts val="600"/>
              </a:spcAft>
              <a:buFont typeface="Arial" panose="020B0604020202020204" pitchFamily="34" charset="0"/>
              <a:buChar char="•"/>
            </a:pPr>
            <a:r>
              <a:rPr lang="en-US" sz="2000" dirty="0"/>
              <a:t>Prayer for our trip</a:t>
            </a:r>
          </a:p>
          <a:p>
            <a:pPr marL="342900" indent="-228600">
              <a:lnSpc>
                <a:spcPct val="90000"/>
              </a:lnSpc>
              <a:spcAft>
                <a:spcPts val="600"/>
              </a:spcAft>
              <a:buFont typeface="Arial" panose="020B0604020202020204" pitchFamily="34" charset="0"/>
              <a:buChar char="•"/>
            </a:pPr>
            <a:r>
              <a:rPr lang="en-US" sz="2000" dirty="0"/>
              <a:t>Discuss trip Logistics</a:t>
            </a:r>
          </a:p>
          <a:p>
            <a:pPr marL="342900" indent="-228600">
              <a:lnSpc>
                <a:spcPct val="90000"/>
              </a:lnSpc>
              <a:spcAft>
                <a:spcPts val="600"/>
              </a:spcAft>
              <a:buFont typeface="Arial" panose="020B0604020202020204" pitchFamily="34" charset="0"/>
              <a:buChar char="•"/>
            </a:pPr>
            <a:r>
              <a:rPr lang="en-US" sz="2000" dirty="0"/>
              <a:t>Review day #1 videos</a:t>
            </a:r>
          </a:p>
          <a:p>
            <a:pPr marL="342900" indent="-228600">
              <a:lnSpc>
                <a:spcPct val="90000"/>
              </a:lnSpc>
              <a:spcAft>
                <a:spcPts val="600"/>
              </a:spcAft>
              <a:buFont typeface="Arial" panose="020B0604020202020204" pitchFamily="34" charset="0"/>
              <a:buChar char="•"/>
            </a:pPr>
            <a:r>
              <a:rPr lang="en-US" sz="2000" dirty="0"/>
              <a:t>Continue to learn about your impact to the community</a:t>
            </a:r>
          </a:p>
          <a:p>
            <a:pPr marL="342900" indent="-228600">
              <a:lnSpc>
                <a:spcPct val="90000"/>
              </a:lnSpc>
              <a:spcAft>
                <a:spcPts val="600"/>
              </a:spcAft>
              <a:buFont typeface="Arial" panose="020B0604020202020204" pitchFamily="34" charset="0"/>
              <a:buChar char="•"/>
            </a:pPr>
            <a:r>
              <a:rPr lang="en-US" sz="2000" dirty="0"/>
              <a:t>Identify roles on the trip</a:t>
            </a:r>
          </a:p>
          <a:p>
            <a:pPr marL="342900" indent="-228600">
              <a:lnSpc>
                <a:spcPct val="90000"/>
              </a:lnSpc>
              <a:spcAft>
                <a:spcPts val="600"/>
              </a:spcAft>
              <a:buFont typeface="Arial" panose="020B0604020202020204" pitchFamily="34" charset="0"/>
              <a:buChar char="•"/>
            </a:pPr>
            <a:r>
              <a:rPr lang="en-US" sz="2000" dirty="0"/>
              <a:t>Share your story</a:t>
            </a:r>
          </a:p>
          <a:p>
            <a:pPr marL="342900" indent="-228600">
              <a:lnSpc>
                <a:spcPct val="90000"/>
              </a:lnSpc>
              <a:spcAft>
                <a:spcPts val="600"/>
              </a:spcAft>
              <a:buFont typeface="Arial" panose="020B0604020202020204" pitchFamily="34" charset="0"/>
              <a:buChar char="•"/>
            </a:pPr>
            <a:r>
              <a:rPr lang="en-US" sz="2000" dirty="0"/>
              <a:t>Wrap up and next steps</a:t>
            </a:r>
          </a:p>
        </p:txBody>
      </p:sp>
      <p:sp>
        <p:nvSpPr>
          <p:cNvPr id="4" name="Footer Placeholder 3">
            <a:extLst>
              <a:ext uri="{FF2B5EF4-FFF2-40B4-BE49-F238E27FC236}">
                <a16:creationId xmlns:a16="http://schemas.microsoft.com/office/drawing/2014/main" id="{84886E71-94DC-DA1F-6BE0-F2672DAC485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defRPr/>
            </a:pPr>
            <a:r>
              <a:rPr lang="en-US" kern="1200">
                <a:solidFill>
                  <a:srgbClr val="FFFFFF"/>
                </a:solidFill>
                <a:latin typeface="Calibri" panose="020F0502020204030204"/>
                <a:ea typeface="+mn-ea"/>
                <a:cs typeface="+mn-cs"/>
              </a:rPr>
              <a:t>On Mission Video #</a:t>
            </a:r>
          </a:p>
        </p:txBody>
      </p:sp>
      <p:sp>
        <p:nvSpPr>
          <p:cNvPr id="5" name="Slide Number Placeholder 4">
            <a:extLst>
              <a:ext uri="{FF2B5EF4-FFF2-40B4-BE49-F238E27FC236}">
                <a16:creationId xmlns:a16="http://schemas.microsoft.com/office/drawing/2014/main" id="{2AC4DF07-65BC-CCE2-08E7-E63F982BCCE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70F75DD4-361A-458A-AB89-B72D7668433E}" type="slidenum">
              <a:rPr lang="en-US">
                <a:solidFill>
                  <a:srgbClr val="FFFFFF"/>
                </a:solidFill>
                <a:latin typeface="Calibri" panose="020F0502020204030204"/>
              </a:rPr>
              <a:pPr>
                <a:spcAft>
                  <a:spcPts val="600"/>
                </a:spcAft>
                <a:defRPr/>
              </a:pPr>
              <a:t>2</a:t>
            </a:fld>
            <a:endParaRPr lang="en-US">
              <a:solidFill>
                <a:srgbClr val="FFFFFF"/>
              </a:solidFill>
              <a:latin typeface="Calibri" panose="020F0502020204030204"/>
            </a:endParaRPr>
          </a:p>
        </p:txBody>
      </p:sp>
    </p:spTree>
    <p:extLst>
      <p:ext uri="{BB962C8B-B14F-4D97-AF65-F5344CB8AC3E}">
        <p14:creationId xmlns:p14="http://schemas.microsoft.com/office/powerpoint/2010/main" val="31022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84C498-D362-5641-CE1D-F218B0164DAF}"/>
            </a:ext>
          </a:extLst>
        </p:cNvPr>
        <p:cNvGrpSpPr/>
        <p:nvPr/>
      </p:nvGrpSpPr>
      <p:grpSpPr>
        <a:xfrm>
          <a:off x="0" y="0"/>
          <a:ext cx="0" cy="0"/>
          <a:chOff x="0" y="0"/>
          <a:chExt cx="0" cy="0"/>
        </a:xfrm>
      </p:grpSpPr>
      <p:sp useBgFill="1">
        <p:nvSpPr>
          <p:cNvPr id="5132" name="Rectangle 5131">
            <a:extLst>
              <a:ext uri="{FF2B5EF4-FFF2-40B4-BE49-F238E27FC236}">
                <a16:creationId xmlns:a16="http://schemas.microsoft.com/office/drawing/2014/main" id="{A65076D7-AE5B-858F-025D-DFD83725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AAE8B74-7A3C-C50E-C869-3797DDE977F6}"/>
              </a:ext>
            </a:extLst>
          </p:cNvPr>
          <p:cNvSpPr>
            <a:spLocks noGrp="1"/>
          </p:cNvSpPr>
          <p:nvPr>
            <p:ph type="title"/>
          </p:nvPr>
        </p:nvSpPr>
        <p:spPr>
          <a:xfrm>
            <a:off x="823442" y="921715"/>
            <a:ext cx="5163022" cy="825023"/>
          </a:xfrm>
        </p:spPr>
        <p:txBody>
          <a:bodyPr vert="horz" lIns="91440" tIns="45720" rIns="91440" bIns="45720" rtlCol="0" anchor="t">
            <a:normAutofit/>
          </a:bodyPr>
          <a:lstStyle/>
          <a:p>
            <a:r>
              <a:rPr lang="en-US" sz="4800" b="1" kern="1200" dirty="0">
                <a:solidFill>
                  <a:schemeClr val="tx1"/>
                </a:solidFill>
                <a:latin typeface="+mj-lt"/>
                <a:ea typeface="+mj-ea"/>
                <a:cs typeface="+mj-cs"/>
              </a:rPr>
              <a:t>ICEBREAKER!</a:t>
            </a:r>
          </a:p>
        </p:txBody>
      </p:sp>
      <p:sp>
        <p:nvSpPr>
          <p:cNvPr id="5134" name="Rectangle 5133">
            <a:extLst>
              <a:ext uri="{FF2B5EF4-FFF2-40B4-BE49-F238E27FC236}">
                <a16:creationId xmlns:a16="http://schemas.microsoft.com/office/drawing/2014/main" id="{EDDD52C0-D1F8-E43F-3391-78E3E978A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131" name="Rectangle 5130">
            <a:extLst>
              <a:ext uri="{FF2B5EF4-FFF2-40B4-BE49-F238E27FC236}">
                <a16:creationId xmlns:a16="http://schemas.microsoft.com/office/drawing/2014/main" id="{BE57191B-C2CA-083C-4790-C52BAEAE7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133" name="Rectangle 5132">
            <a:extLst>
              <a:ext uri="{FF2B5EF4-FFF2-40B4-BE49-F238E27FC236}">
                <a16:creationId xmlns:a16="http://schemas.microsoft.com/office/drawing/2014/main" id="{A23F14BE-704A-2D10-D98B-F9E89BD0B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5122" name="Picture 2" descr="1,800+ Hidden Talent Stock Photos ...">
            <a:extLst>
              <a:ext uri="{FF2B5EF4-FFF2-40B4-BE49-F238E27FC236}">
                <a16:creationId xmlns:a16="http://schemas.microsoft.com/office/drawing/2014/main" id="{C665E1BF-FBCC-C63B-C902-45AB185C6891}"/>
              </a:ext>
            </a:extLst>
          </p:cNvPr>
          <p:cNvPicPr>
            <a:picLocks noChangeAspect="1" noChangeArrowheads="1"/>
          </p:cNvPicPr>
          <p:nvPr/>
        </p:nvPicPr>
        <p:blipFill>
          <a:blip r:embed="rId3">
            <a:alphaModFix amt="24000"/>
            <a:extLst>
              <a:ext uri="{28A0092B-C50C-407E-A947-70E740481C1C}">
                <a14:useLocalDpi xmlns:a14="http://schemas.microsoft.com/office/drawing/2010/main" val="0"/>
              </a:ext>
            </a:extLst>
          </a:blip>
          <a:stretch>
            <a:fillRect/>
          </a:stretch>
        </p:blipFill>
        <p:spPr bwMode="auto">
          <a:xfrm>
            <a:off x="6573907" y="1528346"/>
            <a:ext cx="5163022" cy="34233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135" name="Rectangle 5134">
            <a:extLst>
              <a:ext uri="{FF2B5EF4-FFF2-40B4-BE49-F238E27FC236}">
                <a16:creationId xmlns:a16="http://schemas.microsoft.com/office/drawing/2014/main" id="{B6C26C71-A504-76E3-305C-71A11E1E3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6" name="TextBox 3">
            <a:extLst>
              <a:ext uri="{FF2B5EF4-FFF2-40B4-BE49-F238E27FC236}">
                <a16:creationId xmlns:a16="http://schemas.microsoft.com/office/drawing/2014/main" id="{4F8AC367-7BC1-E169-5011-9D96131B2B1A}"/>
              </a:ext>
            </a:extLst>
          </p:cNvPr>
          <p:cNvGraphicFramePr/>
          <p:nvPr>
            <p:extLst>
              <p:ext uri="{D42A27DB-BD31-4B8C-83A1-F6EECF244321}">
                <p14:modId xmlns:p14="http://schemas.microsoft.com/office/powerpoint/2010/main" val="1275964253"/>
              </p:ext>
            </p:extLst>
          </p:nvPr>
        </p:nvGraphicFramePr>
        <p:xfrm>
          <a:off x="2211452" y="3240000"/>
          <a:ext cx="5903847" cy="40542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4B899C81-1896-A1DA-8A7E-290D4A7B88C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3959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EDC0E3-0EA1-B31A-4540-1328CE9E42B4}"/>
              </a:ext>
            </a:extLst>
          </p:cNvPr>
          <p:cNvSpPr>
            <a:spLocks noGrp="1"/>
          </p:cNvSpPr>
          <p:nvPr>
            <p:ph type="title"/>
          </p:nvPr>
        </p:nvSpPr>
        <p:spPr>
          <a:xfrm>
            <a:off x="699713" y="248038"/>
            <a:ext cx="10073062" cy="1159200"/>
          </a:xfrm>
        </p:spPr>
        <p:txBody>
          <a:bodyPr vert="horz" lIns="91440" tIns="45720" rIns="91440" bIns="45720" rtlCol="0" anchor="ctr">
            <a:normAutofit fontScale="90000"/>
          </a:bodyPr>
          <a:lstStyle/>
          <a:p>
            <a:r>
              <a:rPr lang="en-US" sz="4000" kern="1200" dirty="0">
                <a:solidFill>
                  <a:srgbClr val="FFFFFF"/>
                </a:solidFill>
                <a:latin typeface="+mj-lt"/>
                <a:ea typeface="+mj-ea"/>
                <a:cs typeface="+mj-cs"/>
              </a:rPr>
              <a:t>TRIP LOGISTICS </a:t>
            </a:r>
            <a:r>
              <a:rPr lang="en-US" sz="4000" dirty="0">
                <a:solidFill>
                  <a:schemeClr val="bg1"/>
                </a:solidFill>
                <a:latin typeface="Arial" panose="020B0604020202020204" pitchFamily="34" charset="0"/>
              </a:rPr>
              <a:t>(TEAM LEADER) </a:t>
            </a:r>
            <a:br>
              <a:rPr lang="en-US" sz="4000" dirty="0">
                <a:solidFill>
                  <a:srgbClr val="000000"/>
                </a:solidFill>
                <a:latin typeface="Arial" panose="020B0604020202020204" pitchFamily="34" charset="0"/>
              </a:rPr>
            </a:br>
            <a:endParaRPr lang="en-US" sz="4000" kern="1200" dirty="0">
              <a:solidFill>
                <a:srgbClr val="FFFFFF"/>
              </a:solidFill>
              <a:latin typeface="+mj-lt"/>
              <a:ea typeface="+mj-ea"/>
              <a:cs typeface="+mj-cs"/>
            </a:endParaRPr>
          </a:p>
        </p:txBody>
      </p:sp>
      <p:sp>
        <p:nvSpPr>
          <p:cNvPr id="5" name="Slide Number Placeholder 4">
            <a:extLst>
              <a:ext uri="{FF2B5EF4-FFF2-40B4-BE49-F238E27FC236}">
                <a16:creationId xmlns:a16="http://schemas.microsoft.com/office/drawing/2014/main" id="{B04E376F-875F-E804-8D61-4A35FFAF4A0B}"/>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0F75DD4-361A-458A-AB89-B72D7668433E}" type="slidenum">
              <a:rPr kumimoji="0" lang="en-US" sz="1100" b="0" i="0" u="none" strike="noStrike" cap="none" spc="0" normalizeH="0" baseline="0" noProof="0">
                <a:ln>
                  <a:noFill/>
                </a:ln>
                <a:solidFill>
                  <a:schemeClr val="tx1">
                    <a:lumMod val="50000"/>
                    <a:lumOff val="50000"/>
                  </a:schemeClr>
                </a:solidFill>
                <a:effectLst/>
                <a:uLnTx/>
                <a:uFillTx/>
              </a:rPr>
              <a:pPr marR="0" lvl="0" indent="0" fontAlgn="auto">
                <a:spcBef>
                  <a:spcPts val="0"/>
                </a:spcBef>
                <a:spcAft>
                  <a:spcPts val="600"/>
                </a:spcAft>
                <a:buClrTx/>
                <a:buSzTx/>
                <a:buFontTx/>
                <a:buNone/>
                <a:tabLst/>
                <a:defRPr/>
              </a:pPr>
              <a:t>4</a:t>
            </a:fld>
            <a:endParaRPr kumimoji="0" lang="en-US" sz="1100" b="0" i="0" u="none" strike="noStrike" cap="none" spc="0" normalizeH="0" baseline="0" noProof="0">
              <a:ln>
                <a:noFill/>
              </a:ln>
              <a:solidFill>
                <a:schemeClr val="tx1">
                  <a:lumMod val="50000"/>
                  <a:lumOff val="50000"/>
                </a:schemeClr>
              </a:solidFill>
              <a:effectLst/>
              <a:uLnTx/>
              <a:uFillTx/>
            </a:endParaRPr>
          </a:p>
        </p:txBody>
      </p:sp>
      <p:sp>
        <p:nvSpPr>
          <p:cNvPr id="4" name="TextBox 3">
            <a:extLst>
              <a:ext uri="{FF2B5EF4-FFF2-40B4-BE49-F238E27FC236}">
                <a16:creationId xmlns:a16="http://schemas.microsoft.com/office/drawing/2014/main" id="{45889D1C-242F-8A19-D58A-3F060ABD72DF}"/>
              </a:ext>
            </a:extLst>
          </p:cNvPr>
          <p:cNvSpPr txBox="1"/>
          <p:nvPr/>
        </p:nvSpPr>
        <p:spPr>
          <a:xfrm>
            <a:off x="5139912" y="888646"/>
            <a:ext cx="5270179" cy="4780717"/>
          </a:xfrm>
          <a:prstGeom prst="rect">
            <a:avLst/>
          </a:prstGeom>
        </p:spPr>
        <p:txBody>
          <a:bodyPr vert="horz" lIns="91440" tIns="45720" rIns="91440" bIns="45720" rtlCol="0" anchor="ctr">
            <a:normAutofit/>
          </a:bodyPr>
          <a:lstStyle/>
          <a:p>
            <a:pPr marL="184150" marR="0" lvl="0" indent="-228600" algn="l" defTabSz="914400" rtl="0" eaLnBrk="1" fontAlgn="auto" latinLnBrk="0" hangingPunct="1">
              <a:lnSpc>
                <a:spcPct val="90000"/>
              </a:lnSpc>
              <a:spcBef>
                <a:spcPts val="600"/>
              </a:spcBef>
              <a:spcAft>
                <a:spcPts val="600"/>
              </a:spcAft>
              <a:buClrTx/>
              <a:buSzPct val="90909"/>
              <a:buFont typeface="Arial" panose="020B0604020202020204" pitchFamily="34" charset="0"/>
              <a:buChar char="•"/>
              <a:tabLst>
                <a:tab pos="469265" algn="l"/>
              </a:tabLst>
              <a:defRPr/>
            </a:pP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AB969F89-6F11-33D0-3D8D-E2FE7E334D1C}"/>
              </a:ext>
            </a:extLst>
          </p:cNvPr>
          <p:cNvSpPr txBox="1"/>
          <p:nvPr/>
        </p:nvSpPr>
        <p:spPr>
          <a:xfrm>
            <a:off x="59438" y="1706935"/>
            <a:ext cx="12112750" cy="4651979"/>
          </a:xfrm>
          <a:prstGeom prst="rect">
            <a:avLst/>
          </a:prstGeom>
          <a:noFill/>
        </p:spPr>
        <p:txBody>
          <a:bodyPr wrap="square">
            <a:spAutoFit/>
          </a:bodyPr>
          <a:lstStyle/>
          <a:p>
            <a:pPr algn="l" rtl="0" fontAlgn="base">
              <a:lnSpc>
                <a:spcPct val="150000"/>
              </a:lnSpc>
            </a:pPr>
            <a:r>
              <a:rPr lang="en-US" sz="2000" b="1" i="0" dirty="0">
                <a:solidFill>
                  <a:srgbClr val="000000"/>
                </a:solidFill>
                <a:effectLst/>
                <a:latin typeface="Arial" panose="020B0604020202020204" pitchFamily="34" charset="0"/>
              </a:rPr>
              <a:t>Next meeting: _________________</a:t>
            </a:r>
            <a:r>
              <a:rPr lang="en-US" sz="2000" b="0" i="0" dirty="0">
                <a:solidFill>
                  <a:srgbClr val="000000"/>
                </a:solidFill>
                <a:effectLst/>
                <a:latin typeface="Arial" panose="020B0604020202020204" pitchFamily="34" charset="0"/>
              </a:rPr>
              <a:t> </a:t>
            </a:r>
          </a:p>
          <a:p>
            <a:pPr algn="l" rtl="0" fontAlgn="base">
              <a:lnSpc>
                <a:spcPct val="150000"/>
              </a:lnSpc>
            </a:pPr>
            <a:endParaRPr lang="en-US" sz="2000" b="0" i="0" dirty="0">
              <a:solidFill>
                <a:srgbClr val="000000"/>
              </a:solidFill>
              <a:effectLst/>
              <a:latin typeface="Arial" panose="020B0604020202020204" pitchFamily="34" charset="0"/>
            </a:endParaRPr>
          </a:p>
          <a:p>
            <a:pPr algn="l" rtl="0" fontAlgn="base">
              <a:lnSpc>
                <a:spcPct val="150000"/>
              </a:lnSpc>
            </a:pPr>
            <a:r>
              <a:rPr lang="en-US" sz="2000" b="1" i="0" dirty="0">
                <a:solidFill>
                  <a:srgbClr val="000000"/>
                </a:solidFill>
                <a:effectLst/>
                <a:latin typeface="Arial" panose="020B0604020202020204" pitchFamily="34" charset="0"/>
              </a:rPr>
              <a:t>REMINDER: Balance is due </a:t>
            </a:r>
            <a:r>
              <a:rPr lang="en-US" sz="2000" b="0" i="0" dirty="0">
                <a:solidFill>
                  <a:srgbClr val="000000"/>
                </a:solidFill>
                <a:effectLst/>
                <a:latin typeface="Arial" panose="020B0604020202020204" pitchFamily="34" charset="0"/>
              </a:rPr>
              <a:t>_________ (60 days prior to departure date)</a:t>
            </a:r>
          </a:p>
          <a:p>
            <a:pPr algn="l" rtl="0" fontAlgn="base">
              <a:lnSpc>
                <a:spcPct val="150000"/>
              </a:lnSpc>
            </a:pPr>
            <a:r>
              <a:rPr lang="en-US" sz="2000" b="0" i="0" dirty="0">
                <a:solidFill>
                  <a:srgbClr val="000000"/>
                </a:solidFill>
                <a:effectLst/>
                <a:latin typeface="Arial" panose="020B0604020202020204" pitchFamily="34" charset="0"/>
              </a:rPr>
              <a:t> </a:t>
            </a:r>
          </a:p>
          <a:p>
            <a:pPr algn="l" rtl="0" fontAlgn="base">
              <a:lnSpc>
                <a:spcPct val="150000"/>
              </a:lnSpc>
            </a:pPr>
            <a:r>
              <a:rPr lang="en-US" sz="2000" b="1" i="0" dirty="0">
                <a:solidFill>
                  <a:srgbClr val="000000"/>
                </a:solidFill>
                <a:effectLst/>
                <a:latin typeface="Arial" panose="020B0604020202020204" pitchFamily="34" charset="0"/>
              </a:rPr>
              <a:t>Project funding: </a:t>
            </a:r>
            <a:r>
              <a:rPr lang="en-US" sz="2000" b="0" i="0" dirty="0">
                <a:solidFill>
                  <a:srgbClr val="000000"/>
                </a:solidFill>
                <a:effectLst/>
                <a:latin typeface="Arial" panose="020B0604020202020204" pitchFamily="34" charset="0"/>
              </a:rPr>
              <a:t>$______________ needed</a:t>
            </a:r>
          </a:p>
          <a:p>
            <a:pPr algn="l" rtl="0" fontAlgn="base">
              <a:lnSpc>
                <a:spcPct val="150000"/>
              </a:lnSpc>
            </a:pPr>
            <a:r>
              <a:rPr lang="en-US" sz="2000" b="0" i="0" dirty="0">
                <a:solidFill>
                  <a:srgbClr val="000000"/>
                </a:solidFill>
                <a:effectLst/>
                <a:latin typeface="Arial" panose="020B0604020202020204" pitchFamily="34" charset="0"/>
              </a:rPr>
              <a:t> </a:t>
            </a:r>
          </a:p>
          <a:p>
            <a:pPr algn="l" rtl="0" fontAlgn="base">
              <a:lnSpc>
                <a:spcPct val="150000"/>
              </a:lnSpc>
            </a:pPr>
            <a:r>
              <a:rPr lang="en-US" sz="2000" b="1" i="0" dirty="0">
                <a:solidFill>
                  <a:srgbClr val="000000"/>
                </a:solidFill>
                <a:effectLst/>
                <a:latin typeface="Arial" panose="020B0604020202020204" pitchFamily="34" charset="0"/>
              </a:rPr>
              <a:t>Day off activity on the trip</a:t>
            </a:r>
            <a:r>
              <a:rPr lang="en-US" sz="2000" dirty="0">
                <a:solidFill>
                  <a:srgbClr val="000000"/>
                </a:solidFill>
                <a:latin typeface="Arial" panose="020B0604020202020204" pitchFamily="34" charset="0"/>
              </a:rPr>
              <a:t>: _____________________</a:t>
            </a:r>
          </a:p>
          <a:p>
            <a:pPr marL="800100" lvl="1" indent="-342900" fontAlgn="base">
              <a:lnSpc>
                <a:spcPct val="150000"/>
              </a:lnSpc>
              <a:buFont typeface="Arial" panose="020B0604020202020204" pitchFamily="34" charset="0"/>
              <a:buChar char="•"/>
            </a:pPr>
            <a:r>
              <a:rPr lang="en-US" sz="2000" b="0" i="0" dirty="0">
                <a:solidFill>
                  <a:srgbClr val="000000"/>
                </a:solidFill>
                <a:effectLst/>
                <a:latin typeface="Arial" panose="020B0604020202020204" pitchFamily="34" charset="0"/>
              </a:rPr>
              <a:t>Did your team already decide from the options noted by </a:t>
            </a:r>
            <a:r>
              <a:rPr lang="en-US" sz="2000" b="0" i="0" dirty="0" err="1">
                <a:solidFill>
                  <a:srgbClr val="000000"/>
                </a:solidFill>
                <a:effectLst/>
                <a:latin typeface="Arial" panose="020B0604020202020204" pitchFamily="34" charset="0"/>
              </a:rPr>
              <a:t>ReVision</a:t>
            </a:r>
            <a:r>
              <a:rPr lang="en-US" sz="2000" b="0" i="0" dirty="0">
                <a:solidFill>
                  <a:srgbClr val="000000"/>
                </a:solidFill>
                <a:effectLst/>
                <a:latin typeface="Arial" panose="020B0604020202020204" pitchFamily="34" charset="0"/>
              </a:rPr>
              <a:t>? </a:t>
            </a:r>
          </a:p>
          <a:p>
            <a:pPr marL="800100" lvl="1" indent="-342900" fontAlgn="base">
              <a:lnSpc>
                <a:spcPct val="150000"/>
              </a:lnSpc>
              <a:buFont typeface="Arial" panose="020B0604020202020204" pitchFamily="34" charset="0"/>
              <a:buChar char="•"/>
            </a:pPr>
            <a:r>
              <a:rPr lang="en-US" sz="2000" b="0" i="0" dirty="0">
                <a:solidFill>
                  <a:srgbClr val="000000"/>
                </a:solidFill>
                <a:effectLst/>
                <a:latin typeface="Arial" panose="020B0604020202020204" pitchFamily="34" charset="0"/>
              </a:rPr>
              <a:t>Is there an extra cost?  </a:t>
            </a:r>
          </a:p>
          <a:p>
            <a:pPr marL="800100" lvl="1" indent="-342900" fontAlgn="base">
              <a:lnSpc>
                <a:spcPct val="150000"/>
              </a:lnSpc>
              <a:buFont typeface="Arial" panose="020B0604020202020204" pitchFamily="34" charset="0"/>
              <a:buChar char="•"/>
            </a:pPr>
            <a:r>
              <a:rPr lang="en-US" sz="2000" dirty="0">
                <a:solidFill>
                  <a:srgbClr val="000000"/>
                </a:solidFill>
                <a:latin typeface="Arial" panose="020B0604020202020204" pitchFamily="34" charset="0"/>
              </a:rPr>
              <a:t>What do we need to bring and wear on the free day?</a:t>
            </a:r>
            <a:endParaRPr lang="en-US"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589474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5ADC615-EFF0-998B-D8B9-878457117D25}"/>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34811FFE-A665-490D-3439-93ED79A8F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557F33B6-AF56-45A4-38FE-7B4FA799D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EED73E3E-EAA8-43FF-8ABA-88C7D15DE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D910DBBD-D543-38D8-50F4-33DF9D328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116317-4E1D-FF24-F9D3-912D5B86355D}"/>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TRIP LOGISTICS </a:t>
            </a:r>
          </a:p>
        </p:txBody>
      </p:sp>
      <p:sp>
        <p:nvSpPr>
          <p:cNvPr id="5" name="Slide Number Placeholder 4">
            <a:extLst>
              <a:ext uri="{FF2B5EF4-FFF2-40B4-BE49-F238E27FC236}">
                <a16:creationId xmlns:a16="http://schemas.microsoft.com/office/drawing/2014/main" id="{41C70451-2662-937B-2B6A-972EAE786185}"/>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0F75DD4-361A-458A-AB89-B72D7668433E}" type="slidenum">
              <a:rPr kumimoji="0" lang="en-US" sz="1100" b="0" i="0" u="none" strike="noStrike" cap="none" spc="0" normalizeH="0" baseline="0" noProof="0">
                <a:ln>
                  <a:noFill/>
                </a:ln>
                <a:solidFill>
                  <a:schemeClr val="tx1">
                    <a:lumMod val="50000"/>
                    <a:lumOff val="50000"/>
                  </a:schemeClr>
                </a:solidFill>
                <a:effectLst/>
                <a:uLnTx/>
                <a:uFillTx/>
              </a:rPr>
              <a:pPr marR="0" lvl="0" indent="0" fontAlgn="auto">
                <a:spcBef>
                  <a:spcPts val="0"/>
                </a:spcBef>
                <a:spcAft>
                  <a:spcPts val="600"/>
                </a:spcAft>
                <a:buClrTx/>
                <a:buSzTx/>
                <a:buFontTx/>
                <a:buNone/>
                <a:tabLst/>
                <a:defRPr/>
              </a:pPr>
              <a:t>5</a:t>
            </a:fld>
            <a:endParaRPr kumimoji="0" lang="en-US" sz="1100" b="0" i="0" u="none" strike="noStrike" cap="none" spc="0" normalizeH="0" baseline="0" noProof="0">
              <a:ln>
                <a:noFill/>
              </a:ln>
              <a:solidFill>
                <a:schemeClr val="tx1">
                  <a:lumMod val="50000"/>
                  <a:lumOff val="50000"/>
                </a:schemeClr>
              </a:solidFill>
              <a:effectLst/>
              <a:uLnTx/>
              <a:uFillTx/>
            </a:endParaRPr>
          </a:p>
        </p:txBody>
      </p:sp>
      <p:sp>
        <p:nvSpPr>
          <p:cNvPr id="4" name="TextBox 3">
            <a:extLst>
              <a:ext uri="{FF2B5EF4-FFF2-40B4-BE49-F238E27FC236}">
                <a16:creationId xmlns:a16="http://schemas.microsoft.com/office/drawing/2014/main" id="{E224085C-249A-8486-6D01-D3BF13EF5C78}"/>
              </a:ext>
            </a:extLst>
          </p:cNvPr>
          <p:cNvSpPr txBox="1"/>
          <p:nvPr/>
        </p:nvSpPr>
        <p:spPr>
          <a:xfrm>
            <a:off x="5139912" y="888646"/>
            <a:ext cx="5270179" cy="4780717"/>
          </a:xfrm>
          <a:prstGeom prst="rect">
            <a:avLst/>
          </a:prstGeom>
        </p:spPr>
        <p:txBody>
          <a:bodyPr vert="horz" lIns="91440" tIns="45720" rIns="91440" bIns="45720" rtlCol="0" anchor="ctr">
            <a:normAutofit/>
          </a:bodyPr>
          <a:lstStyle/>
          <a:p>
            <a:pPr marL="184150" marR="0" lvl="0" indent="-228600" algn="l" defTabSz="914400" rtl="0" eaLnBrk="1" fontAlgn="auto" latinLnBrk="0" hangingPunct="1">
              <a:lnSpc>
                <a:spcPct val="90000"/>
              </a:lnSpc>
              <a:spcBef>
                <a:spcPts val="600"/>
              </a:spcBef>
              <a:spcAft>
                <a:spcPts val="600"/>
              </a:spcAft>
              <a:buClrTx/>
              <a:buSzPct val="90909"/>
              <a:buFont typeface="Arial" panose="020B0604020202020204" pitchFamily="34" charset="0"/>
              <a:buChar char="•"/>
              <a:tabLst>
                <a:tab pos="469265" algn="l"/>
              </a:tabLst>
              <a:defRPr/>
            </a:pPr>
            <a:endParaRPr kumimoji="0" lang="en-US" sz="17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5D90B251-FA6C-20BA-DB11-AFC1FFC859A8}"/>
              </a:ext>
            </a:extLst>
          </p:cNvPr>
          <p:cNvSpPr txBox="1"/>
          <p:nvPr/>
        </p:nvSpPr>
        <p:spPr>
          <a:xfrm>
            <a:off x="222125" y="1897901"/>
            <a:ext cx="12112750" cy="4593822"/>
          </a:xfrm>
          <a:prstGeom prst="rect">
            <a:avLst/>
          </a:prstGeom>
          <a:noFill/>
        </p:spPr>
        <p:txBody>
          <a:bodyPr wrap="square">
            <a:spAutoFit/>
          </a:bodyPr>
          <a:lstStyle/>
          <a:p>
            <a:pPr algn="l" rtl="0" fontAlgn="base">
              <a:lnSpc>
                <a:spcPct val="150000"/>
              </a:lnSpc>
            </a:pPr>
            <a:r>
              <a:rPr lang="en-US" sz="2000" b="1" i="0" dirty="0">
                <a:solidFill>
                  <a:srgbClr val="000000"/>
                </a:solidFill>
                <a:effectLst/>
                <a:latin typeface="Arial" panose="020B0604020202020204" pitchFamily="34" charset="0"/>
              </a:rPr>
              <a:t>Flights/Carpools: </a:t>
            </a:r>
          </a:p>
          <a:p>
            <a:pPr marL="285750" indent="-285750" algn="l" rtl="0" fontAlgn="base">
              <a:lnSpc>
                <a:spcPct val="150000"/>
              </a:lnSpc>
              <a:buFont typeface="Arial" panose="020B0604020202020204" pitchFamily="34" charset="0"/>
              <a:buChar char="•"/>
            </a:pPr>
            <a:r>
              <a:rPr lang="en-US" i="0" dirty="0">
                <a:solidFill>
                  <a:srgbClr val="000000"/>
                </a:solidFill>
                <a:effectLst/>
                <a:latin typeface="Arial" panose="020B0604020202020204" pitchFamily="34" charset="0"/>
              </a:rPr>
              <a:t>C</a:t>
            </a:r>
            <a:r>
              <a:rPr lang="en-US" b="0" i="0" dirty="0">
                <a:solidFill>
                  <a:srgbClr val="000000"/>
                </a:solidFill>
                <a:effectLst/>
                <a:latin typeface="Arial" panose="020B0604020202020204" pitchFamily="34" charset="0"/>
              </a:rPr>
              <a:t>onfirm that all team members have their flight purchased.  Share flight details already booked</a:t>
            </a:r>
            <a:endParaRPr lang="en-US" sz="1400" b="0" i="0" dirty="0">
              <a:solidFill>
                <a:srgbClr val="000000"/>
              </a:solidFill>
              <a:effectLst/>
              <a:latin typeface="Arial" panose="020B0604020202020204" pitchFamily="34" charset="0"/>
            </a:endParaRPr>
          </a:p>
          <a:p>
            <a:pPr marL="285750" indent="-285750" algn="l" rtl="0" fontAlgn="base">
              <a:lnSpc>
                <a:spcPct val="150000"/>
              </a:lnSpc>
              <a:buFont typeface="Arial" panose="020B0604020202020204" pitchFamily="34" charset="0"/>
              <a:buChar char="•"/>
            </a:pPr>
            <a:r>
              <a:rPr lang="en-US" dirty="0">
                <a:solidFill>
                  <a:srgbClr val="000000"/>
                </a:solidFill>
                <a:latin typeface="Arial" panose="020B0604020202020204" pitchFamily="34" charset="0"/>
              </a:rPr>
              <a:t>Example:</a:t>
            </a:r>
            <a:r>
              <a:rPr lang="en-US" b="0" i="0" dirty="0">
                <a:solidFill>
                  <a:srgbClr val="000000"/>
                </a:solidFill>
                <a:effectLst/>
                <a:latin typeface="Arial" panose="020B0604020202020204" pitchFamily="34" charset="0"/>
              </a:rPr>
              <a:t> Most of us are flying out of ___________ at ___________ and returning on the ____________ flight.).   </a:t>
            </a:r>
            <a:endParaRPr lang="en-US" dirty="0">
              <a:solidFill>
                <a:srgbClr val="000000"/>
              </a:solidFill>
              <a:latin typeface="Arial" panose="020B0604020202020204" pitchFamily="34" charset="0"/>
            </a:endParaRPr>
          </a:p>
          <a:p>
            <a:pPr marL="285750" indent="-285750" algn="l" rtl="0" fontAlgn="base">
              <a:lnSpc>
                <a:spcPct val="150000"/>
              </a:lnSpc>
              <a:buFont typeface="Arial" panose="020B0604020202020204" pitchFamily="34" charset="0"/>
              <a:buChar char="•"/>
            </a:pPr>
            <a:r>
              <a:rPr lang="en-US" b="0" i="0" dirty="0">
                <a:solidFill>
                  <a:srgbClr val="000000"/>
                </a:solidFill>
                <a:effectLst/>
                <a:latin typeface="Arial" panose="020B0604020202020204" pitchFamily="34" charset="0"/>
              </a:rPr>
              <a:t>ALL team members must arrive/depart from the same airport, on the same days and within a two-hour window of each other (if flying on different airlines)</a:t>
            </a:r>
          </a:p>
          <a:p>
            <a:pPr marL="285750" indent="-285750" algn="l" rtl="0" fontAlgn="base">
              <a:lnSpc>
                <a:spcPct val="150000"/>
              </a:lnSpc>
              <a:buFont typeface="Arial" panose="020B0604020202020204" pitchFamily="34" charset="0"/>
              <a:buChar char="•"/>
            </a:pPr>
            <a:r>
              <a:rPr lang="en-US" b="0" i="0" dirty="0">
                <a:solidFill>
                  <a:srgbClr val="000000"/>
                </a:solidFill>
                <a:effectLst/>
                <a:latin typeface="Arial" panose="020B0604020202020204" pitchFamily="34" charset="0"/>
              </a:rPr>
              <a:t>Make sure they send a copy of the flight itinerary to </a:t>
            </a:r>
            <a:r>
              <a:rPr lang="en-US" b="0" i="0" dirty="0">
                <a:solidFill>
                  <a:srgbClr val="6B9F24"/>
                </a:solidFill>
                <a:effectLst/>
                <a:latin typeface="Arial" panose="020B0604020202020204" pitchFamily="34" charset="0"/>
              </a:rPr>
              <a:t>Patricia@loveserves.org </a:t>
            </a:r>
            <a:r>
              <a:rPr lang="en-US" b="0" i="0" dirty="0">
                <a:solidFill>
                  <a:srgbClr val="000000"/>
                </a:solidFill>
                <a:effectLst/>
                <a:latin typeface="Arial" panose="020B0604020202020204" pitchFamily="34" charset="0"/>
              </a:rPr>
              <a:t>and copy </a:t>
            </a:r>
            <a:r>
              <a:rPr lang="en-US" b="0" i="0" u="sng" strike="noStrike" dirty="0">
                <a:solidFill>
                  <a:srgbClr val="467886"/>
                </a:solidFill>
                <a:effectLst/>
                <a:latin typeface="Arial" panose="020B0604020202020204" pitchFamily="34" charset="0"/>
                <a:hlinkClick r:id="rId3"/>
              </a:rPr>
              <a:t>Mission@loveserves.org</a:t>
            </a:r>
            <a:r>
              <a:rPr lang="en-US" b="0" i="0" dirty="0">
                <a:solidFill>
                  <a:srgbClr val="000000"/>
                </a:solidFill>
                <a:effectLst/>
                <a:latin typeface="Arial" panose="020B0604020202020204" pitchFamily="34" charset="0"/>
              </a:rPr>
              <a:t>  </a:t>
            </a:r>
          </a:p>
          <a:p>
            <a:pPr algn="l" rtl="0" fontAlgn="base">
              <a:lnSpc>
                <a:spcPct val="150000"/>
              </a:lnSpc>
            </a:pPr>
            <a:endParaRPr lang="en-US" sz="1400" b="0" i="0" dirty="0">
              <a:solidFill>
                <a:srgbClr val="000000"/>
              </a:solidFill>
              <a:effectLst/>
              <a:latin typeface="Arial" panose="020B0604020202020204" pitchFamily="34" charset="0"/>
            </a:endParaRPr>
          </a:p>
          <a:p>
            <a:pPr fontAlgn="base">
              <a:lnSpc>
                <a:spcPct val="90000"/>
              </a:lnSpc>
              <a:spcAft>
                <a:spcPts val="600"/>
              </a:spcAft>
            </a:pPr>
            <a:r>
              <a:rPr lang="en-US" sz="2000" b="1" i="0" dirty="0">
                <a:effectLst/>
              </a:rPr>
              <a:t>Luggage/packing list: </a:t>
            </a:r>
            <a:r>
              <a:rPr lang="en-US" sz="2000" b="0" i="0" dirty="0">
                <a:effectLst/>
              </a:rPr>
              <a:t> </a:t>
            </a:r>
          </a:p>
          <a:p>
            <a:pPr marL="342900" indent="-342900" fontAlgn="base">
              <a:lnSpc>
                <a:spcPct val="90000"/>
              </a:lnSpc>
              <a:spcAft>
                <a:spcPts val="600"/>
              </a:spcAft>
              <a:buFont typeface="Arial" panose="020B0604020202020204" pitchFamily="34" charset="0"/>
              <a:buChar char="•"/>
            </a:pPr>
            <a:r>
              <a:rPr lang="en-US" b="0" i="0" dirty="0">
                <a:effectLst/>
              </a:rPr>
              <a:t>Check the luggage requirements (40 </a:t>
            </a:r>
            <a:r>
              <a:rPr lang="en-US" b="0" i="0" dirty="0" err="1">
                <a:effectLst/>
              </a:rPr>
              <a:t>lbs</a:t>
            </a:r>
            <a:r>
              <a:rPr lang="en-US" b="0" i="0" dirty="0">
                <a:effectLst/>
              </a:rPr>
              <a:t> on most airlines) </a:t>
            </a:r>
          </a:p>
          <a:p>
            <a:pPr marL="342900" indent="-342900" fontAlgn="base">
              <a:lnSpc>
                <a:spcPct val="90000"/>
              </a:lnSpc>
              <a:spcAft>
                <a:spcPts val="600"/>
              </a:spcAft>
              <a:buFont typeface="Arial" panose="020B0604020202020204" pitchFamily="34" charset="0"/>
              <a:buChar char="•"/>
            </a:pPr>
            <a:r>
              <a:rPr lang="en-US" b="0" i="0" dirty="0">
                <a:effectLst/>
              </a:rPr>
              <a:t>You can also bring a backpack (aka Personal Item) for free. </a:t>
            </a:r>
          </a:p>
          <a:p>
            <a:pPr indent="-228600" fontAlgn="base">
              <a:lnSpc>
                <a:spcPct val="90000"/>
              </a:lnSpc>
              <a:spcAft>
                <a:spcPts val="600"/>
              </a:spcAft>
              <a:buFont typeface="Arial" panose="020B0604020202020204" pitchFamily="34" charset="0"/>
              <a:buChar char="•"/>
            </a:pPr>
            <a:endParaRPr lang="en-US" sz="2000" b="1" i="0" dirty="0">
              <a:effectLst/>
            </a:endParaRPr>
          </a:p>
          <a:p>
            <a:pPr fontAlgn="base">
              <a:lnSpc>
                <a:spcPct val="90000"/>
              </a:lnSpc>
              <a:spcAft>
                <a:spcPts val="600"/>
              </a:spcAft>
            </a:pPr>
            <a:r>
              <a:rPr lang="en-US" sz="2000" b="1" i="0" dirty="0">
                <a:effectLst/>
              </a:rPr>
              <a:t>NOTE: </a:t>
            </a:r>
            <a:r>
              <a:rPr lang="en-US" sz="2000" b="0" i="0" dirty="0">
                <a:effectLst/>
              </a:rPr>
              <a:t>Please see the packing list on Participant Guide page 17</a:t>
            </a:r>
            <a:r>
              <a:rPr lang="en-US" sz="2000" dirty="0"/>
              <a:t> and review on the next slides</a:t>
            </a:r>
          </a:p>
        </p:txBody>
      </p:sp>
    </p:spTree>
    <p:extLst>
      <p:ext uri="{BB962C8B-B14F-4D97-AF65-F5344CB8AC3E}">
        <p14:creationId xmlns:p14="http://schemas.microsoft.com/office/powerpoint/2010/main" val="181058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3C4FE-4062-F993-D98B-4539C043D92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C7393E8-803D-E93C-424F-2EFEFF8B82CC}"/>
              </a:ext>
            </a:extLst>
          </p:cNvPr>
          <p:cNvSpPr>
            <a:spLocks noGrp="1"/>
          </p:cNvSpPr>
          <p:nvPr>
            <p:ph type="ftr" sz="quarter" idx="11"/>
          </p:nvPr>
        </p:nvSpPr>
        <p:spPr/>
        <p:txBody>
          <a:bodyPr/>
          <a:lstStyle/>
          <a:p>
            <a:r>
              <a:rPr lang="en-US"/>
              <a:t>On Mission Video #</a:t>
            </a:r>
          </a:p>
        </p:txBody>
      </p:sp>
      <p:sp>
        <p:nvSpPr>
          <p:cNvPr id="3" name="Slide Number Placeholder 2">
            <a:extLst>
              <a:ext uri="{FF2B5EF4-FFF2-40B4-BE49-F238E27FC236}">
                <a16:creationId xmlns:a16="http://schemas.microsoft.com/office/drawing/2014/main" id="{6B6A13B4-04FA-3C72-EF26-3711C35A6610}"/>
              </a:ext>
            </a:extLst>
          </p:cNvPr>
          <p:cNvSpPr>
            <a:spLocks noGrp="1"/>
          </p:cNvSpPr>
          <p:nvPr>
            <p:ph type="sldNum" sz="quarter" idx="12"/>
          </p:nvPr>
        </p:nvSpPr>
        <p:spPr/>
        <p:txBody>
          <a:bodyPr/>
          <a:lstStyle/>
          <a:p>
            <a:fld id="{70F75DD4-361A-458A-AB89-B72D7668433E}" type="slidenum">
              <a:rPr lang="en-US" smtClean="0"/>
              <a:t>6</a:t>
            </a:fld>
            <a:endParaRPr lang="en-US"/>
          </a:p>
        </p:txBody>
      </p:sp>
      <p:sp>
        <p:nvSpPr>
          <p:cNvPr id="4" name="TextBox 3">
            <a:extLst>
              <a:ext uri="{FF2B5EF4-FFF2-40B4-BE49-F238E27FC236}">
                <a16:creationId xmlns:a16="http://schemas.microsoft.com/office/drawing/2014/main" id="{CE9162C9-A6DD-9BB7-F7F9-BCDE8159D62C}"/>
              </a:ext>
            </a:extLst>
          </p:cNvPr>
          <p:cNvSpPr txBox="1"/>
          <p:nvPr/>
        </p:nvSpPr>
        <p:spPr>
          <a:xfrm>
            <a:off x="128588" y="658276"/>
            <a:ext cx="11934824" cy="5601533"/>
          </a:xfrm>
          <a:prstGeom prst="rect">
            <a:avLst/>
          </a:prstGeom>
          <a:noFill/>
        </p:spPr>
        <p:txBody>
          <a:bodyPr wrap="square">
            <a:spAutoFit/>
          </a:bodyPr>
          <a:lstStyle/>
          <a:p>
            <a:pPr marL="571500" indent="-571500">
              <a:buFont typeface="Wingdings" panose="05000000000000000000" pitchFamily="2" charset="2"/>
              <a:buChar char="q"/>
            </a:pPr>
            <a:r>
              <a:rPr lang="en-US" sz="2000" dirty="0"/>
              <a:t>4-5 sets of work clothes (long pants and t-shirts with sleeves are required on worksites; capri pants are acceptable for women)</a:t>
            </a:r>
          </a:p>
          <a:p>
            <a:pPr marL="571500" indent="-571500">
              <a:buFont typeface="Wingdings" panose="05000000000000000000" pitchFamily="2" charset="2"/>
              <a:buChar char="q"/>
            </a:pPr>
            <a:r>
              <a:rPr lang="en-US" sz="2000" dirty="0"/>
              <a:t>3-4 sets of clothes to wear after work and on day-off </a:t>
            </a:r>
          </a:p>
          <a:p>
            <a:pPr marL="571500" indent="-571500">
              <a:buFont typeface="Wingdings" panose="05000000000000000000" pitchFamily="2" charset="2"/>
              <a:buChar char="q"/>
            </a:pPr>
            <a:r>
              <a:rPr lang="en-US" sz="2000" dirty="0"/>
              <a:t>Fingertip length shorts are OK at camp/lodging and on day-off. </a:t>
            </a:r>
          </a:p>
          <a:p>
            <a:pPr marL="571500" indent="-571500">
              <a:buFont typeface="Wingdings" panose="05000000000000000000" pitchFamily="2" charset="2"/>
              <a:buChar char="q"/>
            </a:pPr>
            <a:r>
              <a:rPr lang="en-US" sz="2000" dirty="0"/>
              <a:t>No tank tops or sleeveless shirts in the community where we will be working or ministering but are fine on our day off and around camp. </a:t>
            </a:r>
          </a:p>
          <a:p>
            <a:pPr marL="571500" indent="-571500">
              <a:buFont typeface="Wingdings" panose="05000000000000000000" pitchFamily="2" charset="2"/>
              <a:buChar char="q"/>
            </a:pPr>
            <a:r>
              <a:rPr lang="en-US" sz="2000" dirty="0"/>
              <a:t>1-2 outfits for church service (bring extra pair of shoes so you aren’t wearing work shoes to services) </a:t>
            </a:r>
          </a:p>
          <a:p>
            <a:pPr marL="571500" indent="-571500">
              <a:buFont typeface="Wingdings" panose="05000000000000000000" pitchFamily="2" charset="2"/>
              <a:buChar char="q"/>
            </a:pPr>
            <a:r>
              <a:rPr lang="en-US" sz="2000" dirty="0"/>
              <a:t>Men should wear long pants and collared shirt (lightweight polo shirts are good) </a:t>
            </a:r>
          </a:p>
          <a:p>
            <a:pPr marL="571500" indent="-571500">
              <a:buFont typeface="Wingdings" panose="05000000000000000000" pitchFamily="2" charset="2"/>
              <a:buChar char="q"/>
            </a:pPr>
            <a:r>
              <a:rPr lang="en-US" sz="2000" dirty="0"/>
              <a:t>Women should wear skirts or dresses that reach the knees, no tank tops or sleeveless shirts </a:t>
            </a:r>
          </a:p>
          <a:p>
            <a:pPr marL="571500" indent="-571500">
              <a:buFont typeface="Wingdings" panose="05000000000000000000" pitchFamily="2" charset="2"/>
              <a:buChar char="q"/>
            </a:pPr>
            <a:r>
              <a:rPr lang="en-US" sz="2000" dirty="0"/>
              <a:t>2 pair of work gloves </a:t>
            </a:r>
          </a:p>
          <a:p>
            <a:pPr marL="571500" indent="-571500">
              <a:buFont typeface="Wingdings" panose="05000000000000000000" pitchFamily="2" charset="2"/>
              <a:buChar char="q"/>
            </a:pPr>
            <a:r>
              <a:rPr lang="en-US" sz="2000" dirty="0"/>
              <a:t>8 sets of underclothing</a:t>
            </a:r>
          </a:p>
          <a:p>
            <a:pPr marL="571500" indent="-571500">
              <a:buFont typeface="Wingdings" panose="05000000000000000000" pitchFamily="2" charset="2"/>
              <a:buChar char="q"/>
            </a:pPr>
            <a:r>
              <a:rPr lang="en-US" sz="2000" dirty="0"/>
              <a:t>1 pair of sturdy work shoes, boots, or sturdy tennis shoes </a:t>
            </a:r>
          </a:p>
          <a:p>
            <a:pPr marL="571500" indent="-571500">
              <a:buFont typeface="Wingdings" panose="05000000000000000000" pitchFamily="2" charset="2"/>
              <a:buChar char="q"/>
            </a:pPr>
            <a:r>
              <a:rPr lang="en-US" sz="2000" dirty="0"/>
              <a:t>5 pair of work socks </a:t>
            </a:r>
          </a:p>
          <a:p>
            <a:pPr marL="571500" indent="-571500">
              <a:buFont typeface="Wingdings" panose="05000000000000000000" pitchFamily="2" charset="2"/>
              <a:buChar char="q"/>
            </a:pPr>
            <a:r>
              <a:rPr lang="en-US" sz="2000" dirty="0"/>
              <a:t>Lightweight pajamas, please be conservative. Bandanas or “Cooling Towel” (Walmart carries them) for work site. </a:t>
            </a:r>
          </a:p>
          <a:p>
            <a:pPr marL="571500" indent="-571500">
              <a:buFont typeface="Wingdings" panose="05000000000000000000" pitchFamily="2" charset="2"/>
              <a:buChar char="q"/>
            </a:pPr>
            <a:r>
              <a:rPr lang="en-US" sz="2000" dirty="0"/>
              <a:t>Swimming suit - Please be conservative one piece for women or wear a shirt over; no speedos for men. </a:t>
            </a:r>
          </a:p>
          <a:p>
            <a:pPr marL="571500" indent="-571500">
              <a:buFont typeface="Wingdings" panose="05000000000000000000" pitchFamily="2" charset="2"/>
              <a:buChar char="q"/>
            </a:pPr>
            <a:r>
              <a:rPr lang="en-US" sz="2000" dirty="0"/>
              <a:t>Shower Flip flops </a:t>
            </a:r>
          </a:p>
          <a:p>
            <a:endParaRPr lang="en-US" dirty="0"/>
          </a:p>
        </p:txBody>
      </p:sp>
      <p:sp>
        <p:nvSpPr>
          <p:cNvPr id="6" name="TextBox 5">
            <a:extLst>
              <a:ext uri="{FF2B5EF4-FFF2-40B4-BE49-F238E27FC236}">
                <a16:creationId xmlns:a16="http://schemas.microsoft.com/office/drawing/2014/main" id="{3F93D816-30C7-2926-BED7-B4653A30A13C}"/>
              </a:ext>
            </a:extLst>
          </p:cNvPr>
          <p:cNvSpPr txBox="1"/>
          <p:nvPr/>
        </p:nvSpPr>
        <p:spPr>
          <a:xfrm>
            <a:off x="128588" y="135056"/>
            <a:ext cx="6093618" cy="523220"/>
          </a:xfrm>
          <a:prstGeom prst="rect">
            <a:avLst/>
          </a:prstGeom>
          <a:noFill/>
        </p:spPr>
        <p:txBody>
          <a:bodyPr wrap="square">
            <a:spAutoFit/>
          </a:bodyPr>
          <a:lstStyle/>
          <a:p>
            <a:r>
              <a:rPr lang="en-US" sz="2800" b="1" dirty="0"/>
              <a:t>Packing List - Clothing</a:t>
            </a:r>
          </a:p>
        </p:txBody>
      </p:sp>
    </p:spTree>
    <p:extLst>
      <p:ext uri="{BB962C8B-B14F-4D97-AF65-F5344CB8AC3E}">
        <p14:creationId xmlns:p14="http://schemas.microsoft.com/office/powerpoint/2010/main" val="687272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35B9A-1341-32C5-45CE-B68BF69EE9E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B313DE-238F-D7DE-0306-BB1ACB8D6774}"/>
              </a:ext>
            </a:extLst>
          </p:cNvPr>
          <p:cNvSpPr>
            <a:spLocks noGrp="1"/>
          </p:cNvSpPr>
          <p:nvPr>
            <p:ph type="ftr" sz="quarter" idx="11"/>
          </p:nvPr>
        </p:nvSpPr>
        <p:spPr/>
        <p:txBody>
          <a:bodyPr/>
          <a:lstStyle/>
          <a:p>
            <a:r>
              <a:rPr lang="en-US"/>
              <a:t>On Mission Video #</a:t>
            </a:r>
          </a:p>
        </p:txBody>
      </p:sp>
      <p:sp>
        <p:nvSpPr>
          <p:cNvPr id="3" name="Slide Number Placeholder 2">
            <a:extLst>
              <a:ext uri="{FF2B5EF4-FFF2-40B4-BE49-F238E27FC236}">
                <a16:creationId xmlns:a16="http://schemas.microsoft.com/office/drawing/2014/main" id="{17DF053E-B97F-6430-6702-D932C7574A86}"/>
              </a:ext>
            </a:extLst>
          </p:cNvPr>
          <p:cNvSpPr>
            <a:spLocks noGrp="1"/>
          </p:cNvSpPr>
          <p:nvPr>
            <p:ph type="sldNum" sz="quarter" idx="12"/>
          </p:nvPr>
        </p:nvSpPr>
        <p:spPr/>
        <p:txBody>
          <a:bodyPr/>
          <a:lstStyle/>
          <a:p>
            <a:fld id="{70F75DD4-361A-458A-AB89-B72D7668433E}" type="slidenum">
              <a:rPr lang="en-US" smtClean="0"/>
              <a:t>7</a:t>
            </a:fld>
            <a:endParaRPr lang="en-US"/>
          </a:p>
        </p:txBody>
      </p:sp>
      <p:sp>
        <p:nvSpPr>
          <p:cNvPr id="4" name="TextBox 3">
            <a:extLst>
              <a:ext uri="{FF2B5EF4-FFF2-40B4-BE49-F238E27FC236}">
                <a16:creationId xmlns:a16="http://schemas.microsoft.com/office/drawing/2014/main" id="{0994E3FE-F946-EDA5-F394-D58A1564ECD1}"/>
              </a:ext>
            </a:extLst>
          </p:cNvPr>
          <p:cNvSpPr txBox="1"/>
          <p:nvPr/>
        </p:nvSpPr>
        <p:spPr>
          <a:xfrm>
            <a:off x="0" y="1063068"/>
            <a:ext cx="12192000" cy="3477875"/>
          </a:xfrm>
          <a:prstGeom prst="rect">
            <a:avLst/>
          </a:prstGeom>
          <a:noFill/>
        </p:spPr>
        <p:txBody>
          <a:bodyPr wrap="square">
            <a:spAutoFit/>
          </a:bodyPr>
          <a:lstStyle/>
          <a:p>
            <a:pPr marL="571500" indent="-571500">
              <a:buFont typeface="Wingdings" panose="05000000000000000000" pitchFamily="2" charset="2"/>
              <a:buChar char="q"/>
            </a:pPr>
            <a:r>
              <a:rPr lang="en-US" sz="2000" dirty="0"/>
              <a:t>A pillow and twin sheets for bunk beds (NOTE: Pillows are not considered “carry-on” or “personal item” on airplanes – so if it does not fit in your suitcase just carry it) </a:t>
            </a:r>
          </a:p>
          <a:p>
            <a:pPr marL="571500" indent="-571500">
              <a:buFont typeface="Wingdings" panose="05000000000000000000" pitchFamily="2" charset="2"/>
              <a:buChar char="q"/>
            </a:pPr>
            <a:r>
              <a:rPr lang="en-US" sz="2000" dirty="0"/>
              <a:t>Mosquito Net (our DR staff will have nets for rent approx. 3.00) </a:t>
            </a:r>
          </a:p>
          <a:p>
            <a:pPr marL="571500" indent="-571500">
              <a:buFont typeface="Wingdings" panose="05000000000000000000" pitchFamily="2" charset="2"/>
              <a:buChar char="q"/>
            </a:pPr>
            <a:r>
              <a:rPr lang="en-US" sz="2000" dirty="0"/>
              <a:t>Shampoo and soap, Brush or comb, Toothpaste and toothbrush </a:t>
            </a:r>
          </a:p>
          <a:p>
            <a:pPr marL="571500" indent="-571500">
              <a:buFont typeface="Wingdings" panose="05000000000000000000" pitchFamily="2" charset="2"/>
              <a:buChar char="q"/>
            </a:pPr>
            <a:r>
              <a:rPr lang="en-US" sz="2000" dirty="0"/>
              <a:t>2 Towels for showers are recommended because it usually takes a full day for a towel to dry when hung. </a:t>
            </a:r>
          </a:p>
          <a:p>
            <a:pPr marL="571500" indent="-571500">
              <a:buFont typeface="Wingdings" panose="05000000000000000000" pitchFamily="2" charset="2"/>
              <a:buChar char="q"/>
            </a:pPr>
            <a:r>
              <a:rPr lang="en-US" sz="2000" dirty="0"/>
              <a:t>Razor and shaving cream</a:t>
            </a:r>
          </a:p>
          <a:p>
            <a:pPr marL="571500" indent="-571500">
              <a:buFont typeface="Wingdings" panose="05000000000000000000" pitchFamily="2" charset="2"/>
              <a:buChar char="q"/>
            </a:pPr>
            <a:r>
              <a:rPr lang="en-US" sz="2000" dirty="0"/>
              <a:t>Insect repellent, Lip Balm </a:t>
            </a:r>
          </a:p>
          <a:p>
            <a:pPr marL="571500" indent="-571500">
              <a:buFont typeface="Wingdings" panose="05000000000000000000" pitchFamily="2" charset="2"/>
              <a:buChar char="q"/>
            </a:pPr>
            <a:r>
              <a:rPr lang="en-US" sz="2000" dirty="0"/>
              <a:t>Flashlight </a:t>
            </a:r>
          </a:p>
          <a:p>
            <a:pPr marL="571500" indent="-571500">
              <a:buFont typeface="Wingdings" panose="05000000000000000000" pitchFamily="2" charset="2"/>
              <a:buChar char="q"/>
            </a:pPr>
            <a:r>
              <a:rPr lang="en-US" sz="2000" dirty="0"/>
              <a:t>Medications (baby powder or other skin protectant is good for keep from chaffing) </a:t>
            </a:r>
          </a:p>
          <a:p>
            <a:pPr marL="571500" indent="-571500">
              <a:buFont typeface="Wingdings" panose="05000000000000000000" pitchFamily="2" charset="2"/>
              <a:buChar char="q"/>
            </a:pPr>
            <a:r>
              <a:rPr lang="en-US" sz="2000" dirty="0"/>
              <a:t>Bible and pens (Mission Journal will be given to you in advance) </a:t>
            </a:r>
          </a:p>
          <a:p>
            <a:pPr marL="571500" indent="-571500">
              <a:buFont typeface="Wingdings" panose="05000000000000000000" pitchFamily="2" charset="2"/>
              <a:buChar char="q"/>
            </a:pPr>
            <a:r>
              <a:rPr lang="en-US" sz="2000" dirty="0"/>
              <a:t>Hat for sun protection, sunglasses, and sunscreen (SPF 50 and above is recommended</a:t>
            </a:r>
          </a:p>
        </p:txBody>
      </p:sp>
      <p:sp>
        <p:nvSpPr>
          <p:cNvPr id="6" name="TextBox 5">
            <a:extLst>
              <a:ext uri="{FF2B5EF4-FFF2-40B4-BE49-F238E27FC236}">
                <a16:creationId xmlns:a16="http://schemas.microsoft.com/office/drawing/2014/main" id="{8C180614-F462-DCCC-3992-CDBF35641AF7}"/>
              </a:ext>
            </a:extLst>
          </p:cNvPr>
          <p:cNvSpPr txBox="1"/>
          <p:nvPr/>
        </p:nvSpPr>
        <p:spPr>
          <a:xfrm>
            <a:off x="0" y="136525"/>
            <a:ext cx="6443662" cy="523220"/>
          </a:xfrm>
          <a:prstGeom prst="rect">
            <a:avLst/>
          </a:prstGeom>
          <a:noFill/>
        </p:spPr>
        <p:txBody>
          <a:bodyPr wrap="square">
            <a:spAutoFit/>
          </a:bodyPr>
          <a:lstStyle/>
          <a:p>
            <a:r>
              <a:rPr lang="en-US" sz="2800" b="1" dirty="0"/>
              <a:t>Packing List - Supplies</a:t>
            </a:r>
          </a:p>
        </p:txBody>
      </p:sp>
    </p:spTree>
    <p:extLst>
      <p:ext uri="{BB962C8B-B14F-4D97-AF65-F5344CB8AC3E}">
        <p14:creationId xmlns:p14="http://schemas.microsoft.com/office/powerpoint/2010/main" val="1043672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ECC1A-8F43-409A-CBED-A41F3E61A7E5}"/>
            </a:ext>
          </a:extLst>
        </p:cNvPr>
        <p:cNvGrpSpPr/>
        <p:nvPr/>
      </p:nvGrpSpPr>
      <p:grpSpPr>
        <a:xfrm>
          <a:off x="0" y="0"/>
          <a:ext cx="0" cy="0"/>
          <a:chOff x="0" y="0"/>
          <a:chExt cx="0" cy="0"/>
        </a:xfrm>
      </p:grpSpPr>
      <p:pic>
        <p:nvPicPr>
          <p:cNvPr id="5" name="Online Media 4" title="LoveServes International">
            <a:hlinkClick r:id="" action="ppaction://media"/>
            <a:extLst>
              <a:ext uri="{FF2B5EF4-FFF2-40B4-BE49-F238E27FC236}">
                <a16:creationId xmlns:a16="http://schemas.microsoft.com/office/drawing/2014/main" id="{F484370C-CFDC-4907-7AA3-B773FA7EEA38}"/>
              </a:ext>
            </a:extLst>
          </p:cNvPr>
          <p:cNvPicPr>
            <a:picLocks noRot="1" noChangeAspect="1"/>
          </p:cNvPicPr>
          <p:nvPr>
            <a:videoFile r:link="rId1"/>
          </p:nvPr>
        </p:nvPicPr>
        <p:blipFill>
          <a:blip r:embed="rId3"/>
          <a:srcRect b="443"/>
          <a:stretch/>
        </p:blipFill>
        <p:spPr>
          <a:xfrm>
            <a:off x="20" y="10"/>
            <a:ext cx="12191980" cy="6857990"/>
          </a:xfrm>
          <a:prstGeom prst="rect">
            <a:avLst/>
          </a:prstGeom>
          <a:noFill/>
        </p:spPr>
      </p:pic>
      <p:sp>
        <p:nvSpPr>
          <p:cNvPr id="2" name="Footer Placeholder 1">
            <a:extLst>
              <a:ext uri="{FF2B5EF4-FFF2-40B4-BE49-F238E27FC236}">
                <a16:creationId xmlns:a16="http://schemas.microsoft.com/office/drawing/2014/main" id="{0AE00825-715A-07AC-39BA-087E9A3DA224}"/>
              </a:ext>
            </a:extLst>
          </p:cNvPr>
          <p:cNvSpPr>
            <a:spLocks noGrp="1"/>
          </p:cNvSpPr>
          <p:nvPr>
            <p:ph type="ftr" sz="quarter" idx="11"/>
          </p:nvPr>
        </p:nvSpPr>
        <p:spPr/>
        <p:txBody>
          <a:bodyPr/>
          <a:lstStyle/>
          <a:p>
            <a:pPr>
              <a:spcAft>
                <a:spcPts val="600"/>
              </a:spcAft>
            </a:pPr>
            <a:r>
              <a:rPr lang="en-US"/>
              <a:t>On Mission Video #</a:t>
            </a:r>
          </a:p>
        </p:txBody>
      </p:sp>
      <p:sp>
        <p:nvSpPr>
          <p:cNvPr id="3" name="Slide Number Placeholder 2" hidden="1">
            <a:extLst>
              <a:ext uri="{FF2B5EF4-FFF2-40B4-BE49-F238E27FC236}">
                <a16:creationId xmlns:a16="http://schemas.microsoft.com/office/drawing/2014/main" id="{D0A74123-82A7-2F1B-3C95-D741946A911C}"/>
              </a:ext>
            </a:extLst>
          </p:cNvPr>
          <p:cNvSpPr>
            <a:spLocks noGrp="1"/>
          </p:cNvSpPr>
          <p:nvPr>
            <p:ph type="sldNum" sz="quarter" idx="12"/>
          </p:nvPr>
        </p:nvSpPr>
        <p:spPr/>
        <p:txBody>
          <a:bodyPr/>
          <a:lstStyle/>
          <a:p>
            <a:pPr>
              <a:spcAft>
                <a:spcPts val="600"/>
              </a:spcAft>
            </a:pPr>
            <a:fld id="{70F75DD4-361A-458A-AB89-B72D7668433E}" type="slidenum">
              <a:rPr lang="en-US" smtClean="0"/>
              <a:pPr>
                <a:spcAft>
                  <a:spcPts val="600"/>
                </a:spcAft>
              </a:pPr>
              <a:t>8</a:t>
            </a:fld>
            <a:endParaRPr lang="en-US"/>
          </a:p>
        </p:txBody>
      </p:sp>
    </p:spTree>
    <p:extLst>
      <p:ext uri="{BB962C8B-B14F-4D97-AF65-F5344CB8AC3E}">
        <p14:creationId xmlns:p14="http://schemas.microsoft.com/office/powerpoint/2010/main" val="1673234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17545-4D53-0B9C-A4A6-DDD1E831CFA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A0FEDB-E97B-49FE-756B-50B8742E9B53}"/>
              </a:ext>
            </a:extLst>
          </p:cNvPr>
          <p:cNvSpPr>
            <a:spLocks noGrp="1"/>
          </p:cNvSpPr>
          <p:nvPr>
            <p:ph type="sldNum" sz="quarter" idx="12"/>
          </p:nvPr>
        </p:nvSpPr>
        <p:spPr/>
        <p:txBody>
          <a:bodyPr/>
          <a:lstStyle/>
          <a:p>
            <a:fld id="{70F75DD4-361A-458A-AB89-B72D7668433E}" type="slidenum">
              <a:rPr lang="en-US" smtClean="0"/>
              <a:t>9</a:t>
            </a:fld>
            <a:endParaRPr lang="en-US"/>
          </a:p>
        </p:txBody>
      </p:sp>
      <p:sp>
        <p:nvSpPr>
          <p:cNvPr id="6" name="TextBox 5">
            <a:extLst>
              <a:ext uri="{FF2B5EF4-FFF2-40B4-BE49-F238E27FC236}">
                <a16:creationId xmlns:a16="http://schemas.microsoft.com/office/drawing/2014/main" id="{CA2B41ED-D62D-314A-3F89-D860AB4FDAEB}"/>
              </a:ext>
            </a:extLst>
          </p:cNvPr>
          <p:cNvSpPr txBox="1"/>
          <p:nvPr/>
        </p:nvSpPr>
        <p:spPr>
          <a:xfrm>
            <a:off x="0" y="136525"/>
            <a:ext cx="6443662" cy="523220"/>
          </a:xfrm>
          <a:prstGeom prst="rect">
            <a:avLst/>
          </a:prstGeom>
          <a:noFill/>
        </p:spPr>
        <p:txBody>
          <a:bodyPr wrap="square">
            <a:spAutoFit/>
          </a:bodyPr>
          <a:lstStyle/>
          <a:p>
            <a:r>
              <a:rPr lang="en-US" sz="2800" b="1" dirty="0"/>
              <a:t>What to Wear?</a:t>
            </a:r>
          </a:p>
        </p:txBody>
      </p:sp>
      <p:sp>
        <p:nvSpPr>
          <p:cNvPr id="7" name="TextBox 6">
            <a:extLst>
              <a:ext uri="{FF2B5EF4-FFF2-40B4-BE49-F238E27FC236}">
                <a16:creationId xmlns:a16="http://schemas.microsoft.com/office/drawing/2014/main" id="{9B77E8CE-906B-883E-3BC9-571E9433FAD1}"/>
              </a:ext>
            </a:extLst>
          </p:cNvPr>
          <p:cNvSpPr txBox="1"/>
          <p:nvPr/>
        </p:nvSpPr>
        <p:spPr>
          <a:xfrm>
            <a:off x="0" y="659745"/>
            <a:ext cx="12192000" cy="5546647"/>
          </a:xfrm>
          <a:prstGeom prst="rect">
            <a:avLst/>
          </a:prstGeom>
          <a:noFill/>
        </p:spPr>
        <p:txBody>
          <a:bodyPr wrap="square">
            <a:spAutoFit/>
          </a:bodyPr>
          <a:lstStyle/>
          <a:p>
            <a:pPr marR="0" lvl="0">
              <a:lnSpc>
                <a:spcPct val="115000"/>
              </a:lnSpc>
            </a:pPr>
            <a:r>
              <a:rPr lang="en-US" sz="1600" kern="100" dirty="0">
                <a:effectLst/>
                <a:latin typeface="Arial" panose="020B0604020202020204" pitchFamily="34" charset="0"/>
                <a:ea typeface="Aptos" panose="020B0004020202020204" pitchFamily="34" charset="0"/>
                <a:cs typeface="Arial" panose="020B0604020202020204" pitchFamily="34" charset="0"/>
              </a:rPr>
              <a:t>As Ambassadors, you also honor the local church and it’s culture in how you dress to do ministry in the church and in the community:</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men/boys </a:t>
            </a:r>
            <a:r>
              <a:rPr lang="en-US" sz="1600" kern="100" dirty="0">
                <a:effectLst/>
                <a:latin typeface="Arial" panose="020B0604020202020204" pitchFamily="34" charset="0"/>
                <a:ea typeface="Aptos" panose="020B0004020202020204" pitchFamily="34" charset="0"/>
                <a:cs typeface="Arial" panose="020B0604020202020204" pitchFamily="34" charset="0"/>
              </a:rPr>
              <a:t>– you need to wear slacks/khakis and a button-down shirt to church services (tie is optional)</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both men and women </a:t>
            </a:r>
            <a:r>
              <a:rPr lang="en-US" sz="1600" kern="100" dirty="0">
                <a:effectLst/>
                <a:latin typeface="Arial" panose="020B0604020202020204" pitchFamily="34" charset="0"/>
                <a:ea typeface="Aptos" panose="020B0004020202020204" pitchFamily="34" charset="0"/>
                <a:cs typeface="Arial" panose="020B0604020202020204" pitchFamily="34" charset="0"/>
              </a:rPr>
              <a:t>– no jogging shorts during ministry activities (including sports ministry).  Shorts should be knee length  Basketball shorts or Bermuda shorts are perfect! </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both men and women </a:t>
            </a:r>
            <a:r>
              <a:rPr lang="en-US" sz="1600" kern="100" dirty="0">
                <a:effectLst/>
                <a:latin typeface="Arial" panose="020B0604020202020204" pitchFamily="34" charset="0"/>
                <a:ea typeface="Aptos" panose="020B0004020202020204" pitchFamily="34" charset="0"/>
                <a:cs typeface="Arial" panose="020B0604020202020204" pitchFamily="34" charset="0"/>
              </a:rPr>
              <a:t>– no sleeveless shirts or mid-</a:t>
            </a:r>
            <a:r>
              <a:rPr lang="en-US" sz="1600" kern="100" dirty="0" err="1">
                <a:effectLst/>
                <a:latin typeface="Arial" panose="020B0604020202020204" pitchFamily="34" charset="0"/>
                <a:ea typeface="Aptos" panose="020B0004020202020204" pitchFamily="34" charset="0"/>
                <a:cs typeface="Arial" panose="020B0604020202020204" pitchFamily="34" charset="0"/>
              </a:rPr>
              <a:t>drif</a:t>
            </a:r>
            <a:r>
              <a:rPr lang="en-US" sz="1600" kern="100" dirty="0">
                <a:effectLst/>
                <a:latin typeface="Arial" panose="020B0604020202020204" pitchFamily="34" charset="0"/>
                <a:ea typeface="Aptos" panose="020B0004020202020204" pitchFamily="34" charset="0"/>
                <a:cs typeface="Arial" panose="020B0604020202020204" pitchFamily="34" charset="0"/>
              </a:rPr>
              <a:t> shirts during ministry activities (including sports ministry). No shirt logos with negative slang, tobacco, or alcohol logos. </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both men and women </a:t>
            </a:r>
            <a:r>
              <a:rPr lang="en-US" sz="1600" kern="100" dirty="0">
                <a:effectLst/>
                <a:latin typeface="Arial" panose="020B0604020202020204" pitchFamily="34" charset="0"/>
                <a:ea typeface="Aptos" panose="020B0004020202020204" pitchFamily="34" charset="0"/>
                <a:cs typeface="Arial" panose="020B0604020202020204" pitchFamily="34" charset="0"/>
              </a:rPr>
              <a:t>– closed-toes shoes MUST be worn for ministry in the community. Sandals/flip flops are fine at the camp, airport and on your day off. </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ladies </a:t>
            </a:r>
            <a:r>
              <a:rPr lang="en-US" sz="1600" kern="100" dirty="0">
                <a:effectLst/>
                <a:latin typeface="Arial" panose="020B0604020202020204" pitchFamily="34" charset="0"/>
                <a:ea typeface="Aptos" panose="020B0004020202020204" pitchFamily="34" charset="0"/>
                <a:cs typeface="Arial" panose="020B0604020202020204" pitchFamily="34" charset="0"/>
              </a:rPr>
              <a:t>– when doing ministry inside the church (kids ministry, women’s ministry, church services, etc.) you will need to wear a skirt or dress that is at or below your knees.</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ladies </a:t>
            </a:r>
            <a:r>
              <a:rPr lang="en-US" sz="1600" kern="100" dirty="0">
                <a:effectLst/>
                <a:latin typeface="Arial" panose="020B0604020202020204" pitchFamily="34" charset="0"/>
                <a:ea typeface="Aptos" panose="020B0004020202020204" pitchFamily="34" charset="0"/>
                <a:cs typeface="Arial" panose="020B0604020202020204" pitchFamily="34" charset="0"/>
              </a:rPr>
              <a:t>– no leggings, skinny jeans, holed-jeans, jeggings, etc. during ministry activities.</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ladies </a:t>
            </a:r>
            <a:r>
              <a:rPr lang="en-US" sz="1600" kern="100" dirty="0">
                <a:effectLst/>
                <a:latin typeface="Arial" panose="020B0604020202020204" pitchFamily="34" charset="0"/>
                <a:ea typeface="Aptos" panose="020B0004020202020204" pitchFamily="34" charset="0"/>
                <a:cs typeface="Arial" panose="020B0604020202020204" pitchFamily="34" charset="0"/>
              </a:rPr>
              <a:t>– If your team has an opportunity for pool or beach time, please note that LoveServes </a:t>
            </a:r>
            <a:r>
              <a:rPr lang="en-US" sz="1600" kern="100" dirty="0" err="1">
                <a:effectLst/>
                <a:latin typeface="Arial" panose="020B0604020202020204" pitchFamily="34" charset="0"/>
                <a:ea typeface="Aptos" panose="020B0004020202020204" pitchFamily="34" charset="0"/>
                <a:cs typeface="Arial" panose="020B0604020202020204" pitchFamily="34" charset="0"/>
              </a:rPr>
              <a:t>dresscode</a:t>
            </a:r>
            <a:r>
              <a:rPr lang="en-US" sz="1600" kern="100" dirty="0">
                <a:effectLst/>
                <a:latin typeface="Arial" panose="020B0604020202020204" pitchFamily="34" charset="0"/>
                <a:ea typeface="Aptos" panose="020B0004020202020204" pitchFamily="34" charset="0"/>
                <a:cs typeface="Arial" panose="020B0604020202020204" pitchFamily="34" charset="0"/>
              </a:rPr>
              <a:t> policy for swimsuits is either a one-piece bathing suit or a tankini two piece with a top that fully covers your mid-</a:t>
            </a:r>
            <a:r>
              <a:rPr lang="en-US" sz="1600" kern="100" dirty="0" err="1">
                <a:effectLst/>
                <a:latin typeface="Arial" panose="020B0604020202020204" pitchFamily="34" charset="0"/>
                <a:ea typeface="Aptos" panose="020B0004020202020204" pitchFamily="34" charset="0"/>
                <a:cs typeface="Arial" panose="020B0604020202020204" pitchFamily="34" charset="0"/>
              </a:rPr>
              <a:t>drif</a:t>
            </a:r>
            <a:r>
              <a:rPr lang="en-US" sz="1600" kern="100" dirty="0">
                <a:effectLst/>
                <a:latin typeface="Arial" panose="020B0604020202020204" pitchFamily="34" charset="0"/>
                <a:ea typeface="Aptos" panose="020B0004020202020204" pitchFamily="34" charset="0"/>
                <a:cs typeface="Arial" panose="020B0604020202020204" pitchFamily="34" charset="0"/>
              </a:rPr>
              <a:t>.  </a:t>
            </a:r>
          </a:p>
          <a:p>
            <a:pPr marL="742950" marR="0" lvl="1" indent="-285750">
              <a:lnSpc>
                <a:spcPct val="115000"/>
              </a:lnSpc>
              <a:spcBef>
                <a:spcPts val="600"/>
              </a:spcBef>
              <a:spcAft>
                <a:spcPts val="600"/>
              </a:spcAft>
              <a:buFont typeface="Courier New" panose="02070309020205020404" pitchFamily="49" charset="0"/>
              <a:buChar char="o"/>
            </a:pPr>
            <a:r>
              <a:rPr lang="en-US" sz="1600" b="1" kern="100" dirty="0">
                <a:effectLst/>
                <a:latin typeface="Arial" panose="020B0604020202020204" pitchFamily="34" charset="0"/>
                <a:ea typeface="Aptos" panose="020B0004020202020204" pitchFamily="34" charset="0"/>
                <a:cs typeface="Arial" panose="020B0604020202020204" pitchFamily="34" charset="0"/>
              </a:rPr>
              <a:t>For both men and women </a:t>
            </a:r>
            <a:r>
              <a:rPr lang="en-US" sz="1600" kern="100" dirty="0">
                <a:effectLst/>
                <a:latin typeface="Arial" panose="020B0604020202020204" pitchFamily="34" charset="0"/>
                <a:ea typeface="Aptos" panose="020B0004020202020204" pitchFamily="34" charset="0"/>
                <a:cs typeface="Arial" panose="020B0604020202020204" pitchFamily="34" charset="0"/>
              </a:rPr>
              <a:t>– sleeveless shirts and athletic shirts are fine at the camp or on your day off. </a:t>
            </a:r>
          </a:p>
          <a:p>
            <a:pPr marL="457200" marR="0">
              <a:lnSpc>
                <a:spcPct val="115000"/>
              </a:lnSpc>
              <a:spcAft>
                <a:spcPts val="800"/>
              </a:spcAft>
            </a:pPr>
            <a:r>
              <a:rPr lang="en-US" sz="1600" kern="100" dirty="0">
                <a:effectLst/>
                <a:latin typeface="Arial" panose="020B0604020202020204" pitchFamily="34" charset="0"/>
                <a:ea typeface="Aptos" panose="020B0004020202020204" pitchFamily="34" charset="0"/>
                <a:cs typeface="Arial" panose="020B0604020202020204" pitchFamily="34" charset="0"/>
              </a:rPr>
              <a:t> </a:t>
            </a:r>
          </a:p>
        </p:txBody>
      </p:sp>
    </p:spTree>
    <p:extLst>
      <p:ext uri="{BB962C8B-B14F-4D97-AF65-F5344CB8AC3E}">
        <p14:creationId xmlns:p14="http://schemas.microsoft.com/office/powerpoint/2010/main" val="2707101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C61D-9524-804B-FF94-B9D3282CE11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3E0A49-8590-5134-8055-DE1813F44B9D}"/>
              </a:ext>
            </a:extLst>
          </p:cNvPr>
          <p:cNvSpPr>
            <a:spLocks noGrp="1"/>
          </p:cNvSpPr>
          <p:nvPr>
            <p:ph type="sldNum" sz="quarter" idx="12"/>
          </p:nvPr>
        </p:nvSpPr>
        <p:spPr/>
        <p:txBody>
          <a:bodyPr/>
          <a:lstStyle/>
          <a:p>
            <a:fld id="{70F75DD4-361A-458A-AB89-B72D7668433E}" type="slidenum">
              <a:rPr lang="en-US" smtClean="0"/>
              <a:t>10</a:t>
            </a:fld>
            <a:endParaRPr lang="en-US"/>
          </a:p>
        </p:txBody>
      </p:sp>
      <p:pic>
        <p:nvPicPr>
          <p:cNvPr id="5" name="Picture 4">
            <a:extLst>
              <a:ext uri="{FF2B5EF4-FFF2-40B4-BE49-F238E27FC236}">
                <a16:creationId xmlns:a16="http://schemas.microsoft.com/office/drawing/2014/main" id="{A1A7D335-CD5A-4496-7A48-6C3FB2FA8D28}"/>
              </a:ext>
            </a:extLst>
          </p:cNvPr>
          <p:cNvPicPr>
            <a:picLocks noChangeAspect="1"/>
          </p:cNvPicPr>
          <p:nvPr/>
        </p:nvPicPr>
        <p:blipFill>
          <a:blip r:embed="rId2"/>
          <a:stretch>
            <a:fillRect/>
          </a:stretch>
        </p:blipFill>
        <p:spPr>
          <a:xfrm>
            <a:off x="0" y="199226"/>
            <a:ext cx="11477920" cy="3229774"/>
          </a:xfrm>
          <a:prstGeom prst="rect">
            <a:avLst/>
          </a:prstGeom>
        </p:spPr>
      </p:pic>
      <p:pic>
        <p:nvPicPr>
          <p:cNvPr id="7" name="Picture 6">
            <a:extLst>
              <a:ext uri="{FF2B5EF4-FFF2-40B4-BE49-F238E27FC236}">
                <a16:creationId xmlns:a16="http://schemas.microsoft.com/office/drawing/2014/main" id="{7B17C7E5-F57C-D8DA-4D66-F75C4B966657}"/>
              </a:ext>
            </a:extLst>
          </p:cNvPr>
          <p:cNvPicPr>
            <a:picLocks noChangeAspect="1"/>
          </p:cNvPicPr>
          <p:nvPr/>
        </p:nvPicPr>
        <p:blipFill>
          <a:blip r:embed="rId3"/>
          <a:stretch>
            <a:fillRect/>
          </a:stretch>
        </p:blipFill>
        <p:spPr>
          <a:xfrm>
            <a:off x="0" y="3429000"/>
            <a:ext cx="11043299" cy="2976563"/>
          </a:xfrm>
          <a:prstGeom prst="rect">
            <a:avLst/>
          </a:prstGeom>
        </p:spPr>
      </p:pic>
    </p:spTree>
    <p:extLst>
      <p:ext uri="{BB962C8B-B14F-4D97-AF65-F5344CB8AC3E}">
        <p14:creationId xmlns:p14="http://schemas.microsoft.com/office/powerpoint/2010/main" val="255737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84FE7-2616-6513-B04C-0E3C424B063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0B30C4-D788-7B9F-1AC0-A2BBEA2B57F5}"/>
              </a:ext>
            </a:extLst>
          </p:cNvPr>
          <p:cNvSpPr>
            <a:spLocks noGrp="1"/>
          </p:cNvSpPr>
          <p:nvPr>
            <p:ph type="sldNum" sz="quarter" idx="12"/>
          </p:nvPr>
        </p:nvSpPr>
        <p:spPr/>
        <p:txBody>
          <a:bodyPr/>
          <a:lstStyle/>
          <a:p>
            <a:fld id="{70F75DD4-361A-458A-AB89-B72D7668433E}" type="slidenum">
              <a:rPr lang="en-US" smtClean="0"/>
              <a:t>11</a:t>
            </a:fld>
            <a:endParaRPr lang="en-US"/>
          </a:p>
        </p:txBody>
      </p:sp>
      <p:pic>
        <p:nvPicPr>
          <p:cNvPr id="4" name="Online Media 3" title="LoveServes International">
            <a:hlinkClick r:id="" action="ppaction://media"/>
            <a:extLst>
              <a:ext uri="{FF2B5EF4-FFF2-40B4-BE49-F238E27FC236}">
                <a16:creationId xmlns:a16="http://schemas.microsoft.com/office/drawing/2014/main" id="{3B678AF1-10C2-AA40-19AD-C0901722DDE7}"/>
              </a:ext>
            </a:extLst>
          </p:cNvPr>
          <p:cNvPicPr>
            <a:picLocks noRot="1" noChangeAspect="1"/>
          </p:cNvPicPr>
          <p:nvPr>
            <a:videoFile r:link="rId1"/>
          </p:nvPr>
        </p:nvPicPr>
        <p:blipFill>
          <a:blip r:embed="rId3"/>
          <a:stretch>
            <a:fillRect/>
          </a:stretch>
        </p:blipFill>
        <p:spPr>
          <a:xfrm>
            <a:off x="1016000" y="558800"/>
            <a:ext cx="10160000" cy="5740400"/>
          </a:xfrm>
          <a:prstGeom prst="rect">
            <a:avLst/>
          </a:prstGeom>
        </p:spPr>
      </p:pic>
    </p:spTree>
    <p:extLst>
      <p:ext uri="{BB962C8B-B14F-4D97-AF65-F5344CB8AC3E}">
        <p14:creationId xmlns:p14="http://schemas.microsoft.com/office/powerpoint/2010/main" val="189296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6" name="Rectangle 4115">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C0A957-DA30-4CDE-3FAA-9FEBD0D09A00}"/>
              </a:ext>
            </a:extLst>
          </p:cNvPr>
          <p:cNvSpPr>
            <a:spLocks noGrp="1"/>
          </p:cNvSpPr>
          <p:nvPr>
            <p:ph type="title"/>
          </p:nvPr>
        </p:nvSpPr>
        <p:spPr>
          <a:xfrm>
            <a:off x="243986" y="139247"/>
            <a:ext cx="6125964" cy="810967"/>
          </a:xfrm>
        </p:spPr>
        <p:txBody>
          <a:bodyPr vert="horz" lIns="91440" tIns="45720" rIns="91440" bIns="45720" rtlCol="0" anchor="t">
            <a:normAutofit fontScale="90000"/>
          </a:bodyPr>
          <a:lstStyle/>
          <a:p>
            <a:r>
              <a:rPr lang="en-US" kern="1200" dirty="0">
                <a:solidFill>
                  <a:schemeClr val="tx1"/>
                </a:solidFill>
                <a:latin typeface="+mj-lt"/>
                <a:ea typeface="+mj-ea"/>
                <a:cs typeface="+mj-cs"/>
              </a:rPr>
              <a:t>MEETING #1 VIDEO REVIEW</a:t>
            </a:r>
          </a:p>
        </p:txBody>
      </p:sp>
      <p:sp>
        <p:nvSpPr>
          <p:cNvPr id="4" name="TextBox 3">
            <a:extLst>
              <a:ext uri="{FF2B5EF4-FFF2-40B4-BE49-F238E27FC236}">
                <a16:creationId xmlns:a16="http://schemas.microsoft.com/office/drawing/2014/main" id="{914AF266-C3FF-30DF-9A5B-2D0A86105BAC}"/>
              </a:ext>
            </a:extLst>
          </p:cNvPr>
          <p:cNvSpPr txBox="1"/>
          <p:nvPr/>
        </p:nvSpPr>
        <p:spPr>
          <a:xfrm>
            <a:off x="172101" y="1352494"/>
            <a:ext cx="5414052" cy="4857806"/>
          </a:xfrm>
          <a:prstGeom prst="rect">
            <a:avLst/>
          </a:prstGeom>
        </p:spPr>
        <p:txBody>
          <a:bodyPr vert="horz" lIns="91440" tIns="45720" rIns="91440" bIns="45720" rtlCol="0">
            <a:normAutofit/>
          </a:bodyPr>
          <a:lstStyle/>
          <a:p>
            <a:pPr marL="342900" marR="0" lvl="0" indent="-228600">
              <a:lnSpc>
                <a:spcPct val="90000"/>
              </a:lnSpc>
              <a:buFont typeface="Arial" panose="020B0604020202020204" pitchFamily="34" charset="0"/>
              <a:buChar char="•"/>
              <a:tabLst>
                <a:tab pos="457200" algn="l"/>
                <a:tab pos="914400" algn="l"/>
                <a:tab pos="1371600" algn="l"/>
                <a:tab pos="1828800" algn="l"/>
                <a:tab pos="2286000" algn="l"/>
                <a:tab pos="2743200" algn="l"/>
                <a:tab pos="3200400" algn="ctr"/>
              </a:tabLst>
            </a:pPr>
            <a:r>
              <a:rPr lang="en-US" sz="2400" b="1" i="1" dirty="0">
                <a:effectLst/>
              </a:rPr>
              <a:t>What is poverty?  </a:t>
            </a:r>
            <a:endParaRPr lang="en-US" sz="2400" dirty="0">
              <a:effectLst/>
            </a:endParaRPr>
          </a:p>
          <a:p>
            <a:pPr marL="457200" marR="0" indent="-228600">
              <a:lnSpc>
                <a:spcPct val="90000"/>
              </a:lnSpc>
              <a:buFont typeface="Arial" panose="020B0604020202020204" pitchFamily="34" charset="0"/>
              <a:buChar char="•"/>
              <a:tabLst>
                <a:tab pos="457200" algn="l"/>
                <a:tab pos="914400" algn="l"/>
                <a:tab pos="1371600" algn="l"/>
                <a:tab pos="1828800" algn="l"/>
                <a:tab pos="2286000" algn="l"/>
                <a:tab pos="2743200" algn="l"/>
                <a:tab pos="3200400" algn="ctr"/>
              </a:tabLst>
            </a:pPr>
            <a:endParaRPr lang="en-US" sz="2400" dirty="0">
              <a:effectLst/>
            </a:endParaRPr>
          </a:p>
          <a:p>
            <a:pPr marL="342900" marR="0" lvl="0" indent="-228600">
              <a:lnSpc>
                <a:spcPct val="90000"/>
              </a:lnSpc>
              <a:buFont typeface="Arial" panose="020B0604020202020204" pitchFamily="34" charset="0"/>
              <a:buChar char="•"/>
              <a:tabLst>
                <a:tab pos="457200" algn="l"/>
                <a:tab pos="914400" algn="l"/>
                <a:tab pos="1371600" algn="l"/>
                <a:tab pos="1828800" algn="l"/>
                <a:tab pos="2286000" algn="l"/>
                <a:tab pos="2743200" algn="l"/>
                <a:tab pos="3200400" algn="ctr"/>
              </a:tabLst>
            </a:pPr>
            <a:r>
              <a:rPr lang="en-US" sz="2400" b="1" i="1" dirty="0">
                <a:effectLst/>
              </a:rPr>
              <a:t>What impact can we expect from our mission trip?  </a:t>
            </a:r>
            <a:endParaRPr lang="en-US" sz="2400" dirty="0">
              <a:effectLst/>
            </a:endParaRPr>
          </a:p>
          <a:p>
            <a:pPr marR="0">
              <a:lnSpc>
                <a:spcPct val="90000"/>
              </a:lnSpc>
              <a:tabLst>
                <a:tab pos="457200" algn="l"/>
                <a:tab pos="914400" algn="l"/>
                <a:tab pos="1371600" algn="l"/>
                <a:tab pos="1828800" algn="l"/>
                <a:tab pos="2286000" algn="l"/>
                <a:tab pos="2743200" algn="l"/>
                <a:tab pos="3200400" algn="ctr"/>
              </a:tabLst>
            </a:pPr>
            <a:r>
              <a:rPr lang="en-US" sz="2400" b="1" i="1" dirty="0">
                <a:effectLst/>
              </a:rPr>
              <a:t> </a:t>
            </a:r>
            <a:endParaRPr lang="en-US" sz="2400" dirty="0">
              <a:effectLst/>
            </a:endParaRPr>
          </a:p>
          <a:p>
            <a:pPr marL="342900" marR="0" lvl="0" indent="-228600">
              <a:lnSpc>
                <a:spcPct val="90000"/>
              </a:lnSpc>
              <a:buFont typeface="Arial" panose="020B0604020202020204" pitchFamily="34" charset="0"/>
              <a:buChar char="•"/>
              <a:tabLst>
                <a:tab pos="457200" algn="l"/>
                <a:tab pos="914400" algn="l"/>
                <a:tab pos="1371600" algn="l"/>
                <a:tab pos="1828800" algn="l"/>
                <a:tab pos="2286000" algn="l"/>
                <a:tab pos="2743200" algn="l"/>
                <a:tab pos="3200400" algn="ctr"/>
              </a:tabLst>
            </a:pPr>
            <a:r>
              <a:rPr lang="en-US" sz="2400" b="1" i="1" dirty="0">
                <a:effectLst/>
              </a:rPr>
              <a:t>What can be harmful about a mission trip?  </a:t>
            </a:r>
            <a:endParaRPr lang="en-US" sz="2400" dirty="0">
              <a:effectLst/>
            </a:endParaRPr>
          </a:p>
          <a:p>
            <a:pPr marR="0">
              <a:lnSpc>
                <a:spcPct val="90000"/>
              </a:lnSpc>
              <a:tabLst>
                <a:tab pos="457200" algn="l"/>
                <a:tab pos="914400" algn="l"/>
                <a:tab pos="1371600" algn="l"/>
                <a:tab pos="1828800" algn="l"/>
                <a:tab pos="2286000" algn="l"/>
                <a:tab pos="2743200" algn="l"/>
                <a:tab pos="3200400" algn="ctr"/>
              </a:tabLst>
            </a:pPr>
            <a:r>
              <a:rPr lang="en-US" sz="2400" dirty="0">
                <a:effectLst/>
              </a:rPr>
              <a:t> </a:t>
            </a:r>
          </a:p>
          <a:p>
            <a:pPr marL="342900" marR="0" lvl="0" indent="-228600">
              <a:lnSpc>
                <a:spcPct val="90000"/>
              </a:lnSpc>
              <a:spcAft>
                <a:spcPts val="800"/>
              </a:spcAft>
              <a:buFont typeface="Arial" panose="020B0604020202020204" pitchFamily="34" charset="0"/>
              <a:buChar char="•"/>
              <a:tabLst>
                <a:tab pos="457200" algn="l"/>
                <a:tab pos="914400" algn="l"/>
                <a:tab pos="1371600" algn="l"/>
                <a:tab pos="1828800" algn="l"/>
                <a:tab pos="2286000" algn="l"/>
                <a:tab pos="2743200" algn="l"/>
                <a:tab pos="3200400" algn="ctr"/>
              </a:tabLst>
            </a:pPr>
            <a:r>
              <a:rPr lang="en-US" sz="2400" b="1" i="1" dirty="0">
                <a:effectLst/>
              </a:rPr>
              <a:t>What difference can a mission trip make on YOUR life?</a:t>
            </a:r>
            <a:r>
              <a:rPr lang="en-US" sz="2400" dirty="0">
                <a:effectLst/>
              </a:rPr>
              <a:t>  </a:t>
            </a:r>
          </a:p>
        </p:txBody>
      </p:sp>
      <p:pic>
        <p:nvPicPr>
          <p:cNvPr id="4099" name="Picture 3">
            <a:extLst>
              <a:ext uri="{FF2B5EF4-FFF2-40B4-BE49-F238E27FC236}">
                <a16:creationId xmlns:a16="http://schemas.microsoft.com/office/drawing/2014/main" id="{C195C3CE-7D18-3A73-CFD7-BB4392DECA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023" r="11811"/>
          <a:stretch/>
        </p:blipFill>
        <p:spPr bwMode="auto">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a:extLst>
              <a:ext uri="{FF2B5EF4-FFF2-40B4-BE49-F238E27FC236}">
                <a16:creationId xmlns:a16="http://schemas.microsoft.com/office/drawing/2014/main" id="{D7258355-CD01-4495-725E-A97584772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0825" r="2" b="11327"/>
          <a:stretch/>
        </p:blipFill>
        <p:spPr bwMode="auto">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178D7F52-0751-6EC9-C023-30DFC2B1AC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2036" r="2493" b="1"/>
          <a:stretch/>
        </p:blipFill>
        <p:spPr bwMode="auto">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D9731ABE-DDE4-64F4-5EB0-E8C119872C6D}"/>
              </a:ext>
            </a:extLst>
          </p:cNvPr>
          <p:cNvSpPr>
            <a:spLocks noGrp="1"/>
          </p:cNvSpPr>
          <p:nvPr>
            <p:ph type="sldNum" sz="quarter" idx="12"/>
          </p:nvPr>
        </p:nvSpPr>
        <p:spPr/>
        <p:txBody>
          <a:bodyPr/>
          <a:lstStyle/>
          <a:p>
            <a:fld id="{70F75DD4-361A-458A-AB89-B72D7668433E}" type="slidenum">
              <a:rPr lang="en-US" smtClean="0"/>
              <a:t>12</a:t>
            </a:fld>
            <a:endParaRPr lang="en-US"/>
          </a:p>
        </p:txBody>
      </p:sp>
    </p:spTree>
    <p:extLst>
      <p:ext uri="{BB962C8B-B14F-4D97-AF65-F5344CB8AC3E}">
        <p14:creationId xmlns:p14="http://schemas.microsoft.com/office/powerpoint/2010/main" val="3752268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364F3-8B65-1864-DDFD-371B9EEE6FA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DBF2AE6C-F679-116D-A371-CD76A1E809D1}"/>
              </a:ext>
            </a:extLst>
          </p:cNvPr>
          <p:cNvSpPr>
            <a:spLocks noGrp="1"/>
          </p:cNvSpPr>
          <p:nvPr>
            <p:ph type="ftr" sz="quarter" idx="11"/>
          </p:nvPr>
        </p:nvSpPr>
        <p:spPr/>
        <p:txBody>
          <a:bodyPr/>
          <a:lstStyle/>
          <a:p>
            <a:r>
              <a:rPr lang="en-US"/>
              <a:t>On Mission Video #</a:t>
            </a:r>
          </a:p>
        </p:txBody>
      </p:sp>
      <p:sp>
        <p:nvSpPr>
          <p:cNvPr id="3" name="Slide Number Placeholder 2">
            <a:extLst>
              <a:ext uri="{FF2B5EF4-FFF2-40B4-BE49-F238E27FC236}">
                <a16:creationId xmlns:a16="http://schemas.microsoft.com/office/drawing/2014/main" id="{B860C928-2ACB-61A8-A8B7-C1CD5975DAA5}"/>
              </a:ext>
            </a:extLst>
          </p:cNvPr>
          <p:cNvSpPr>
            <a:spLocks noGrp="1"/>
          </p:cNvSpPr>
          <p:nvPr>
            <p:ph type="sldNum" sz="quarter" idx="12"/>
          </p:nvPr>
        </p:nvSpPr>
        <p:spPr/>
        <p:txBody>
          <a:bodyPr/>
          <a:lstStyle/>
          <a:p>
            <a:fld id="{70F75DD4-361A-458A-AB89-B72D7668433E}" type="slidenum">
              <a:rPr lang="en-US" smtClean="0"/>
              <a:t>13</a:t>
            </a:fld>
            <a:endParaRPr lang="en-US"/>
          </a:p>
        </p:txBody>
      </p:sp>
      <p:pic>
        <p:nvPicPr>
          <p:cNvPr id="4" name="Online Media 3" title="LoveServes International">
            <a:hlinkClick r:id="" action="ppaction://media"/>
            <a:extLst>
              <a:ext uri="{FF2B5EF4-FFF2-40B4-BE49-F238E27FC236}">
                <a16:creationId xmlns:a16="http://schemas.microsoft.com/office/drawing/2014/main" id="{87521310-B036-2D59-1575-E2E96C5D6BB2}"/>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6491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nline Media 11" title="Cautionary Tale">
            <a:hlinkClick r:id="" action="ppaction://media"/>
            <a:extLst>
              <a:ext uri="{FF2B5EF4-FFF2-40B4-BE49-F238E27FC236}">
                <a16:creationId xmlns:a16="http://schemas.microsoft.com/office/drawing/2014/main" id="{73BBFDD7-4983-AFDE-7BB6-0F93FE7731CD}"/>
              </a:ext>
            </a:extLst>
          </p:cNvPr>
          <p:cNvPicPr>
            <a:picLocks noRot="1" noChangeAspect="1"/>
          </p:cNvPicPr>
          <p:nvPr>
            <a:videoFile r:link="rId1"/>
          </p:nvPr>
        </p:nvPicPr>
        <p:blipFill>
          <a:blip r:embed="rId4"/>
          <a:srcRect t="10316" r="1" b="14694"/>
          <a:stretch/>
        </p:blipFill>
        <p:spPr>
          <a:xfrm>
            <a:off x="120650" y="68263"/>
            <a:ext cx="11950700" cy="6721475"/>
          </a:xfrm>
          <a:prstGeom prst="rect">
            <a:avLst/>
          </a:prstGeom>
          <a:noFill/>
        </p:spPr>
      </p:pic>
      <p:sp>
        <p:nvSpPr>
          <p:cNvPr id="2" name="Footer Placeholder 1">
            <a:extLst>
              <a:ext uri="{FF2B5EF4-FFF2-40B4-BE49-F238E27FC236}">
                <a16:creationId xmlns:a16="http://schemas.microsoft.com/office/drawing/2014/main" id="{00D55EBA-2073-EF4F-98E0-0790CA6C9604}"/>
              </a:ext>
            </a:extLst>
          </p:cNvPr>
          <p:cNvSpPr>
            <a:spLocks noGrp="1"/>
          </p:cNvSpPr>
          <p:nvPr>
            <p:ph type="ftr" sz="quarter" idx="11"/>
          </p:nvPr>
        </p:nvSpPr>
        <p:spPr/>
        <p:txBody>
          <a:bodyPr/>
          <a:lstStyle/>
          <a:p>
            <a:pPr>
              <a:spcAft>
                <a:spcPts val="600"/>
              </a:spcAft>
            </a:pPr>
            <a:r>
              <a:rPr lang="en-US"/>
              <a:t>On Mission Video #</a:t>
            </a:r>
          </a:p>
        </p:txBody>
      </p:sp>
      <p:sp>
        <p:nvSpPr>
          <p:cNvPr id="3" name="Slide Number Placeholder 2" hidden="1">
            <a:extLst>
              <a:ext uri="{FF2B5EF4-FFF2-40B4-BE49-F238E27FC236}">
                <a16:creationId xmlns:a16="http://schemas.microsoft.com/office/drawing/2014/main" id="{BC2C6347-2A42-61EB-FE76-263865B667B1}"/>
              </a:ext>
            </a:extLst>
          </p:cNvPr>
          <p:cNvSpPr>
            <a:spLocks noGrp="1"/>
          </p:cNvSpPr>
          <p:nvPr>
            <p:ph type="sldNum" sz="quarter" idx="12"/>
          </p:nvPr>
        </p:nvSpPr>
        <p:spPr/>
        <p:txBody>
          <a:bodyPr/>
          <a:lstStyle/>
          <a:p>
            <a:pPr>
              <a:spcAft>
                <a:spcPts val="600"/>
              </a:spcAft>
            </a:pPr>
            <a:fld id="{70F75DD4-361A-458A-AB89-B72D7668433E}" type="slidenum">
              <a:rPr lang="en-US" smtClean="0"/>
              <a:pPr>
                <a:spcAft>
                  <a:spcPts val="600"/>
                </a:spcAft>
              </a:pPr>
              <a:t>14</a:t>
            </a:fld>
            <a:endParaRPr lang="en-US"/>
          </a:p>
        </p:txBody>
      </p:sp>
    </p:spTree>
    <p:extLst>
      <p:ext uri="{BB962C8B-B14F-4D97-AF65-F5344CB8AC3E}">
        <p14:creationId xmlns:p14="http://schemas.microsoft.com/office/powerpoint/2010/main" val="368901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5282-6D13-C0E5-D73C-ADA25833752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0C8BBC-56A7-3E88-2DAD-59B35E23FF14}"/>
              </a:ext>
            </a:extLst>
          </p:cNvPr>
          <p:cNvSpPr>
            <a:spLocks noGrp="1"/>
          </p:cNvSpPr>
          <p:nvPr>
            <p:ph type="sldNum" sz="quarter" idx="12"/>
          </p:nvPr>
        </p:nvSpPr>
        <p:spPr/>
        <p:txBody>
          <a:bodyPr/>
          <a:lstStyle/>
          <a:p>
            <a:fld id="{70F75DD4-361A-458A-AB89-B72D7668433E}" type="slidenum">
              <a:rPr lang="en-US" smtClean="0"/>
              <a:t>15</a:t>
            </a:fld>
            <a:endParaRPr lang="en-US"/>
          </a:p>
        </p:txBody>
      </p:sp>
      <p:pic>
        <p:nvPicPr>
          <p:cNvPr id="4" name="Picture 3" descr="A close-up of a road sign&#10;&#10;AI-generated content may be incorrect.">
            <a:extLst>
              <a:ext uri="{FF2B5EF4-FFF2-40B4-BE49-F238E27FC236}">
                <a16:creationId xmlns:a16="http://schemas.microsoft.com/office/drawing/2014/main" id="{37ED0833-B716-AEB8-1076-F1C723D6102F}"/>
              </a:ext>
            </a:extLst>
          </p:cNvPr>
          <p:cNvPicPr>
            <a:picLocks noChangeAspect="1"/>
          </p:cNvPicPr>
          <p:nvPr/>
        </p:nvPicPr>
        <p:blipFill>
          <a:blip r:embed="rId2">
            <a:extLst>
              <a:ext uri="{28A0092B-C50C-407E-A947-70E740481C1C}">
                <a14:useLocalDpi xmlns:a14="http://schemas.microsoft.com/office/drawing/2010/main" val="0"/>
              </a:ext>
            </a:extLst>
          </a:blip>
          <a:srcRect l="15230" t="12346" r="-175" b="9929"/>
          <a:stretch/>
        </p:blipFill>
        <p:spPr>
          <a:xfrm>
            <a:off x="6706306" y="0"/>
            <a:ext cx="5485694" cy="6868195"/>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A4EF7E99-DD5B-1C40-E145-E4286D4D4BB3}"/>
              </a:ext>
            </a:extLst>
          </p:cNvPr>
          <p:cNvSpPr txBox="1"/>
          <p:nvPr/>
        </p:nvSpPr>
        <p:spPr>
          <a:xfrm>
            <a:off x="248356" y="804877"/>
            <a:ext cx="6457950" cy="5471498"/>
          </a:xfrm>
          <a:prstGeom prst="rect">
            <a:avLst/>
          </a:prstGeom>
          <a:noFill/>
        </p:spPr>
        <p:txBody>
          <a:bodyPr wrap="square">
            <a:spAutoFit/>
          </a:bodyPr>
          <a:lstStyle/>
          <a:p>
            <a:pPr marL="0" marR="0">
              <a:lnSpc>
                <a:spcPct val="115000"/>
              </a:lnSpc>
              <a:spcAft>
                <a:spcPts val="800"/>
              </a:spcAft>
              <a:buNone/>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Take some time now to discuss the video with your team, review the handout and answer three questions:</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5000"/>
              </a:lnSpc>
              <a:spcAft>
                <a:spcPts val="800"/>
              </a:spcAft>
              <a:buFont typeface="+mj-lt"/>
              <a:buAutoNum type="arabicPeriod"/>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What assumptions were made by the group that came to “help”?</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5000"/>
              </a:lnSpc>
              <a:spcAft>
                <a:spcPts val="800"/>
              </a:spcAft>
              <a:buFont typeface="+mj-lt"/>
              <a:buAutoNum type="arabicPeriod"/>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What questions did the group ask while they were “helping”?</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marR="0" indent="-457200">
              <a:lnSpc>
                <a:spcPct val="115000"/>
              </a:lnSpc>
              <a:spcAft>
                <a:spcPts val="800"/>
              </a:spcAft>
              <a:buFont typeface="+mj-lt"/>
              <a:buAutoNum type="arabicPeriod"/>
            </a:pPr>
            <a:r>
              <a:rPr lang="en-US" sz="2400" kern="100" dirty="0">
                <a:effectLst/>
                <a:latin typeface="Arial" panose="020B0604020202020204" pitchFamily="34" charset="0"/>
                <a:ea typeface="Aptos" panose="020B0004020202020204" pitchFamily="34" charset="0"/>
                <a:cs typeface="Times New Roman" panose="02020603050405020304" pitchFamily="18" charset="0"/>
              </a:rPr>
              <a:t>What impact will their “help” have on the reputation and community trust of that </a:t>
            </a:r>
            <a:r>
              <a:rPr lang="en-US" sz="2000" kern="100" dirty="0">
                <a:effectLst/>
                <a:latin typeface="Arial" panose="020B0604020202020204" pitchFamily="34" charset="0"/>
                <a:ea typeface="Aptos" panose="020B0004020202020204" pitchFamily="34" charset="0"/>
                <a:cs typeface="Times New Roman" panose="02020603050405020304" pitchFamily="18" charset="0"/>
              </a:rPr>
              <a:t>church?</a:t>
            </a:r>
            <a:endParaRPr lang="en-US" sz="2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800"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71738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0D59E1-7BEE-A1DD-6294-CE9679CEDE0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3B145C-693C-8A38-0EB8-5BC710CD6685}"/>
              </a:ext>
            </a:extLst>
          </p:cNvPr>
          <p:cNvSpPr>
            <a:spLocks noGrp="1"/>
          </p:cNvSpPr>
          <p:nvPr>
            <p:ph type="sldNum" sz="quarter" idx="12"/>
          </p:nvPr>
        </p:nvSpPr>
        <p:spPr/>
        <p:txBody>
          <a:bodyPr/>
          <a:lstStyle/>
          <a:p>
            <a:fld id="{70F75DD4-361A-458A-AB89-B72D7668433E}" type="slidenum">
              <a:rPr lang="en-US" smtClean="0"/>
              <a:t>16</a:t>
            </a:fld>
            <a:endParaRPr lang="en-US"/>
          </a:p>
        </p:txBody>
      </p:sp>
      <p:sp>
        <p:nvSpPr>
          <p:cNvPr id="5" name="TextBox 4">
            <a:extLst>
              <a:ext uri="{FF2B5EF4-FFF2-40B4-BE49-F238E27FC236}">
                <a16:creationId xmlns:a16="http://schemas.microsoft.com/office/drawing/2014/main" id="{7383E232-4390-A249-4617-44D1B5264BC0}"/>
              </a:ext>
            </a:extLst>
          </p:cNvPr>
          <p:cNvSpPr txBox="1"/>
          <p:nvPr/>
        </p:nvSpPr>
        <p:spPr>
          <a:xfrm>
            <a:off x="106363" y="136524"/>
            <a:ext cx="7923212" cy="635001"/>
          </a:xfrm>
          <a:prstGeom prst="rect">
            <a:avLst/>
          </a:prstGeom>
        </p:spPr>
        <p:txBody>
          <a:bodyPr vert="horz" lIns="91440" tIns="45720" rIns="91440" bIns="45720" rtlCol="0" anchor="b">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Berlin Sans FB Demi" panose="020E0802020502020306" pitchFamily="34" charset="0"/>
              </a:rPr>
              <a:t>4 Cultures Activity</a:t>
            </a:r>
            <a:endParaRPr kumimoji="0" lang="en-US" sz="4000" b="0" i="0" u="none" strike="noStrike" kern="1200" cap="none" spc="0" normalizeH="0" baseline="0" noProof="0" dirty="0">
              <a:ln>
                <a:noFill/>
              </a:ln>
              <a:solidFill>
                <a:prstClr val="black"/>
              </a:solidFill>
              <a:effectLst/>
              <a:uLnTx/>
              <a:uFillTx/>
              <a:latin typeface="Berlin Sans FB Demi" panose="020E0802020502020306" pitchFamily="34" charset="0"/>
            </a:endParaRPr>
          </a:p>
        </p:txBody>
      </p:sp>
      <p:pic>
        <p:nvPicPr>
          <p:cNvPr id="2052" name="Picture 4" descr="Home - LoveServes International">
            <a:extLst>
              <a:ext uri="{FF2B5EF4-FFF2-40B4-BE49-F238E27FC236}">
                <a16:creationId xmlns:a16="http://schemas.microsoft.com/office/drawing/2014/main" id="{D0724A2D-3256-1FEB-6EB5-F36CC122C25A}"/>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763161" y="1311071"/>
            <a:ext cx="533445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ome - LoveServes International">
            <a:extLst>
              <a:ext uri="{FF2B5EF4-FFF2-40B4-BE49-F238E27FC236}">
                <a16:creationId xmlns:a16="http://schemas.microsoft.com/office/drawing/2014/main" id="{B2C2243E-CBCF-3582-3208-7EA2D6227C75}"/>
              </a:ext>
            </a:extLst>
          </p:cNvPr>
          <p:cNvPicPr>
            <a:picLocks noChangeAspect="1" noChangeArrowheads="1"/>
          </p:cNvPicPr>
          <p:nvPr/>
        </p:nvPicPr>
        <p:blipFill rotWithShape="1">
          <a:blip r:embed="rId3">
            <a:alphaModFix amt="10000"/>
            <a:extLst>
              <a:ext uri="{28A0092B-C50C-407E-A947-70E740481C1C}">
                <a14:useLocalDpi xmlns:a14="http://schemas.microsoft.com/office/drawing/2010/main" val="0"/>
              </a:ext>
            </a:extLst>
          </a:blip>
          <a:srcRect r="28643"/>
          <a:stretch/>
        </p:blipFill>
        <p:spPr bwMode="auto">
          <a:xfrm>
            <a:off x="116754" y="2705857"/>
            <a:ext cx="380653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ome - LoveServes International">
            <a:extLst>
              <a:ext uri="{FF2B5EF4-FFF2-40B4-BE49-F238E27FC236}">
                <a16:creationId xmlns:a16="http://schemas.microsoft.com/office/drawing/2014/main" id="{5615C11E-0369-ABE6-CF0B-726B682DE354}"/>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763161" y="2886776"/>
            <a:ext cx="533445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ome - LoveServes International">
            <a:extLst>
              <a:ext uri="{FF2B5EF4-FFF2-40B4-BE49-F238E27FC236}">
                <a16:creationId xmlns:a16="http://schemas.microsoft.com/office/drawing/2014/main" id="{951C9449-09D0-616C-3107-5CD3B976C22C}"/>
              </a:ext>
            </a:extLst>
          </p:cNvPr>
          <p:cNvPicPr>
            <a:picLocks noChangeAspect="1" noChangeArrowheads="1"/>
          </p:cNvPicPr>
          <p:nvPr/>
        </p:nvPicPr>
        <p:blipFill rotWithShape="1">
          <a:blip r:embed="rId3">
            <a:alphaModFix amt="10000"/>
            <a:extLst>
              <a:ext uri="{28A0092B-C50C-407E-A947-70E740481C1C}">
                <a14:useLocalDpi xmlns:a14="http://schemas.microsoft.com/office/drawing/2010/main" val="0"/>
              </a:ext>
            </a:extLst>
          </a:blip>
          <a:srcRect r="27538"/>
          <a:stretch/>
        </p:blipFill>
        <p:spPr bwMode="auto">
          <a:xfrm>
            <a:off x="57872" y="1311070"/>
            <a:ext cx="3865418"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ome - LoveServes International">
            <a:extLst>
              <a:ext uri="{FF2B5EF4-FFF2-40B4-BE49-F238E27FC236}">
                <a16:creationId xmlns:a16="http://schemas.microsoft.com/office/drawing/2014/main" id="{127A40D3-C7E0-FEDD-9A1A-B85061485C73}"/>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6763161" y="4422019"/>
            <a:ext cx="533445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ome - LoveServes International">
            <a:extLst>
              <a:ext uri="{FF2B5EF4-FFF2-40B4-BE49-F238E27FC236}">
                <a16:creationId xmlns:a16="http://schemas.microsoft.com/office/drawing/2014/main" id="{6CDD8FB8-3918-48BA-0ADD-EBA98920CC0B}"/>
              </a:ext>
            </a:extLst>
          </p:cNvPr>
          <p:cNvPicPr>
            <a:picLocks noChangeAspect="1" noChangeArrowheads="1"/>
          </p:cNvPicPr>
          <p:nvPr/>
        </p:nvPicPr>
        <p:blipFill rotWithShape="1">
          <a:blip r:embed="rId3">
            <a:alphaModFix amt="10000"/>
            <a:extLst>
              <a:ext uri="{28A0092B-C50C-407E-A947-70E740481C1C}">
                <a14:useLocalDpi xmlns:a14="http://schemas.microsoft.com/office/drawing/2010/main" val="0"/>
              </a:ext>
            </a:extLst>
          </a:blip>
          <a:srcRect r="27538"/>
          <a:stretch/>
        </p:blipFill>
        <p:spPr bwMode="auto">
          <a:xfrm>
            <a:off x="125057" y="4422018"/>
            <a:ext cx="3865418" cy="13947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a:extLst>
              <a:ext uri="{FF2B5EF4-FFF2-40B4-BE49-F238E27FC236}">
                <a16:creationId xmlns:a16="http://schemas.microsoft.com/office/drawing/2014/main" id="{3DC00BD1-1961-58B3-E4D5-4C6D878CCDFE}"/>
              </a:ext>
            </a:extLst>
          </p:cNvPr>
          <p:cNvGraphicFramePr/>
          <p:nvPr>
            <p:extLst>
              <p:ext uri="{D42A27DB-BD31-4B8C-83A1-F6EECF244321}">
                <p14:modId xmlns:p14="http://schemas.microsoft.com/office/powerpoint/2010/main" val="741170102"/>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15436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1FA016-F648-CAC9-1F70-F84EA4F1068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F0B488-16C4-5076-015C-49A1895DC9EB}"/>
              </a:ext>
            </a:extLst>
          </p:cNvPr>
          <p:cNvSpPr>
            <a:spLocks noGrp="1"/>
          </p:cNvSpPr>
          <p:nvPr>
            <p:ph type="sldNum" sz="quarter" idx="12"/>
          </p:nvPr>
        </p:nvSpPr>
        <p:spPr>
          <a:xfrm>
            <a:off x="8610600" y="6492277"/>
            <a:ext cx="2743200" cy="365125"/>
          </a:xfrm>
        </p:spPr>
        <p:txBody>
          <a:bodyPr/>
          <a:lstStyle/>
          <a:p>
            <a:fld id="{70F75DD4-361A-458A-AB89-B72D7668433E}" type="slidenum">
              <a:rPr lang="en-US" smtClean="0"/>
              <a:t>17</a:t>
            </a:fld>
            <a:endParaRPr lang="en-US"/>
          </a:p>
        </p:txBody>
      </p:sp>
      <p:sp>
        <p:nvSpPr>
          <p:cNvPr id="5" name="TextBox 4">
            <a:extLst>
              <a:ext uri="{FF2B5EF4-FFF2-40B4-BE49-F238E27FC236}">
                <a16:creationId xmlns:a16="http://schemas.microsoft.com/office/drawing/2014/main" id="{217376FC-9D6A-244E-16F4-02F8174861CC}"/>
              </a:ext>
            </a:extLst>
          </p:cNvPr>
          <p:cNvSpPr txBox="1"/>
          <p:nvPr/>
        </p:nvSpPr>
        <p:spPr>
          <a:xfrm>
            <a:off x="106363" y="0"/>
            <a:ext cx="7923212" cy="635001"/>
          </a:xfrm>
          <a:prstGeom prst="rect">
            <a:avLst/>
          </a:prstGeom>
        </p:spPr>
        <p:txBody>
          <a:bodyPr vert="horz" lIns="91440" tIns="45720" rIns="91440" bIns="45720" rtlCol="0" anchor="b">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Berlin Sans FB Demi" panose="020E0802020502020306" pitchFamily="34" charset="0"/>
              </a:rPr>
              <a:t>4 Cultures Activity</a:t>
            </a:r>
            <a:endParaRPr kumimoji="0" lang="en-US" sz="4000" b="0" i="0" u="none" strike="noStrike" kern="1200" cap="none" spc="0" normalizeH="0" baseline="0" noProof="0" dirty="0">
              <a:ln>
                <a:noFill/>
              </a:ln>
              <a:solidFill>
                <a:prstClr val="black"/>
              </a:solidFill>
              <a:effectLst/>
              <a:uLnTx/>
              <a:uFillTx/>
              <a:latin typeface="Berlin Sans FB Demi" panose="020E0802020502020306" pitchFamily="34" charset="0"/>
            </a:endParaRPr>
          </a:p>
        </p:txBody>
      </p:sp>
      <p:pic>
        <p:nvPicPr>
          <p:cNvPr id="2052" name="Picture 4" descr="Home - LoveServes International">
            <a:extLst>
              <a:ext uri="{FF2B5EF4-FFF2-40B4-BE49-F238E27FC236}">
                <a16:creationId xmlns:a16="http://schemas.microsoft.com/office/drawing/2014/main" id="{2223A56C-581B-4D05-DC4C-1320EE619F54}"/>
              </a:ext>
            </a:extLst>
          </p:cNvPr>
          <p:cNvPicPr>
            <a:picLocks noChangeAspect="1" noChangeArrowheads="1"/>
          </p:cNvPicPr>
          <p:nvPr/>
        </p:nvPicPr>
        <p:blipFill>
          <a:blip r:embed="rId3">
            <a:alphaModFix amt="10000"/>
            <a:extLst>
              <a:ext uri="{28A0092B-C50C-407E-A947-70E740481C1C}">
                <a14:useLocalDpi xmlns:a14="http://schemas.microsoft.com/office/drawing/2010/main" val="0"/>
              </a:ext>
            </a:extLst>
          </a:blip>
          <a:srcRect/>
          <a:stretch>
            <a:fillRect/>
          </a:stretch>
        </p:blipFill>
        <p:spPr bwMode="auto">
          <a:xfrm>
            <a:off x="9507792" y="136524"/>
            <a:ext cx="2432507" cy="6360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95F8A74-CD38-8222-00D7-7555AA1D2510}"/>
              </a:ext>
            </a:extLst>
          </p:cNvPr>
          <p:cNvSpPr txBox="1"/>
          <p:nvPr/>
        </p:nvSpPr>
        <p:spPr>
          <a:xfrm>
            <a:off x="106363" y="729459"/>
            <a:ext cx="5715304" cy="2323841"/>
          </a:xfrm>
          <a:prstGeom prst="rect">
            <a:avLst/>
          </a:prstGeom>
          <a:solidFill>
            <a:schemeClr val="bg2"/>
          </a:solidFill>
        </p:spPr>
        <p:txBody>
          <a:bodyPr wrap="square">
            <a:spAutoFit/>
          </a:bodyPr>
          <a:lstStyle/>
          <a:p>
            <a:pPr marL="0" marR="0">
              <a:lnSpc>
                <a:spcPct val="107000"/>
              </a:lnSpc>
              <a:spcAft>
                <a:spcPts val="800"/>
              </a:spcAft>
              <a:buNone/>
            </a:pPr>
            <a:r>
              <a:rPr lang="en-US" b="1" dirty="0">
                <a:effectLst/>
                <a:latin typeface="Calibri" panose="020F0502020204030204"/>
                <a:ea typeface="Calibri" panose="020F0502020204030204"/>
                <a:cs typeface="Times New Roman" panose="02020603050405020304" pitchFamily="18" charset="0"/>
              </a:rPr>
              <a:t>Culture 1 - Out-going</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are over the top out-going and a glad hander</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don’t have any personal space, and you are too close to the person when talking to them</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Everything is happy and exciting.  You are the life of the party, and you want others to join you.</a:t>
            </a:r>
          </a:p>
          <a:p>
            <a:pPr marL="342900" marR="0" lvl="0" indent="-342900">
              <a:lnSpc>
                <a:spcPct val="107000"/>
              </a:lnSpc>
              <a:spcAft>
                <a:spcPts val="800"/>
              </a:spcAft>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want to share your enthusiasm for life with everyone.  God is a party.</a:t>
            </a:r>
          </a:p>
        </p:txBody>
      </p:sp>
      <p:sp>
        <p:nvSpPr>
          <p:cNvPr id="8" name="TextBox 7">
            <a:extLst>
              <a:ext uri="{FF2B5EF4-FFF2-40B4-BE49-F238E27FC236}">
                <a16:creationId xmlns:a16="http://schemas.microsoft.com/office/drawing/2014/main" id="{43EE9EB3-9EB0-108B-224C-34D1C2BC9C46}"/>
              </a:ext>
            </a:extLst>
          </p:cNvPr>
          <p:cNvSpPr txBox="1"/>
          <p:nvPr/>
        </p:nvSpPr>
        <p:spPr>
          <a:xfrm>
            <a:off x="6096000" y="729459"/>
            <a:ext cx="5574890" cy="2882264"/>
          </a:xfrm>
          <a:prstGeom prst="rect">
            <a:avLst/>
          </a:prstGeom>
          <a:solidFill>
            <a:schemeClr val="tx2">
              <a:lumMod val="10000"/>
              <a:lumOff val="90000"/>
            </a:schemeClr>
          </a:solidFill>
        </p:spPr>
        <p:txBody>
          <a:bodyPr wrap="square">
            <a:spAutoFit/>
          </a:bodyPr>
          <a:lstStyle/>
          <a:p>
            <a:pPr marL="0" marR="0">
              <a:lnSpc>
                <a:spcPct val="107000"/>
              </a:lnSpc>
              <a:spcAft>
                <a:spcPts val="800"/>
              </a:spcAft>
              <a:buNone/>
            </a:pPr>
            <a:r>
              <a:rPr lang="en-US" b="1" dirty="0">
                <a:effectLst/>
                <a:latin typeface="Calibri" panose="020F0502020204030204"/>
                <a:ea typeface="Calibri" panose="020F0502020204030204"/>
                <a:cs typeface="Times New Roman" panose="02020603050405020304" pitchFamily="18" charset="0"/>
              </a:rPr>
              <a:t>Culture 2 – Extremely Reserve</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are quiet and very shy.  Starting up and carrying on a conversation is painful.  You don’t like to talk at all. </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withdraw from people and like to hide in a corner.  If someone approaches you it’s awkward.  You don’t know if God is real. </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keep things to yourself, and you don’t share feelings or anything.  You hoard your belongings.  </a:t>
            </a:r>
          </a:p>
          <a:p>
            <a:pPr marL="342900" marR="0" lvl="0" indent="-342900">
              <a:lnSpc>
                <a:spcPct val="107000"/>
              </a:lnSpc>
              <a:spcAft>
                <a:spcPts val="800"/>
              </a:spcAft>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feel insecure and you want to hold on to materials things.  Sharing with others is tough.</a:t>
            </a:r>
            <a:r>
              <a:rPr lang="en-US" sz="1800" dirty="0">
                <a:effectLst/>
                <a:latin typeface="Calibri" panose="020F0502020204030204"/>
                <a:ea typeface="Calibri" panose="020F0502020204030204"/>
                <a:cs typeface="Times New Roman" panose="02020603050405020304" pitchFamily="18" charset="0"/>
              </a:rPr>
              <a:t> </a:t>
            </a:r>
          </a:p>
        </p:txBody>
      </p:sp>
      <p:sp>
        <p:nvSpPr>
          <p:cNvPr id="15" name="TextBox 14">
            <a:extLst>
              <a:ext uri="{FF2B5EF4-FFF2-40B4-BE49-F238E27FC236}">
                <a16:creationId xmlns:a16="http://schemas.microsoft.com/office/drawing/2014/main" id="{7AB687CE-4942-B88E-2CD9-AAB29E45B75A}"/>
              </a:ext>
            </a:extLst>
          </p:cNvPr>
          <p:cNvSpPr txBox="1"/>
          <p:nvPr/>
        </p:nvSpPr>
        <p:spPr>
          <a:xfrm>
            <a:off x="106363" y="3775808"/>
            <a:ext cx="5574890" cy="2587311"/>
          </a:xfrm>
          <a:prstGeom prst="rect">
            <a:avLst/>
          </a:prstGeom>
          <a:solidFill>
            <a:schemeClr val="accent3">
              <a:lumMod val="20000"/>
              <a:lumOff val="80000"/>
            </a:schemeClr>
          </a:solidFill>
        </p:spPr>
        <p:txBody>
          <a:bodyPr wrap="square">
            <a:spAutoFit/>
          </a:bodyPr>
          <a:lstStyle/>
          <a:p>
            <a:pPr marL="0" marR="0">
              <a:lnSpc>
                <a:spcPct val="107000"/>
              </a:lnSpc>
              <a:spcAft>
                <a:spcPts val="800"/>
              </a:spcAft>
              <a:buNone/>
            </a:pPr>
            <a:r>
              <a:rPr lang="en-US" b="1" dirty="0">
                <a:effectLst/>
                <a:latin typeface="Calibri" panose="020F0502020204030204"/>
                <a:ea typeface="Calibri" panose="020F0502020204030204"/>
                <a:cs typeface="Times New Roman" panose="02020603050405020304" pitchFamily="18" charset="0"/>
              </a:rPr>
              <a:t>Culture 3 – Destitute &amp; Angry</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have absolutely no possessions as you are completely penniless.</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Life has thrown you a curveball in every wrong direction.  Life and God are not fair.</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are bitter toward the world.  Why is everyone else in a better position than you?</a:t>
            </a:r>
          </a:p>
          <a:p>
            <a:pPr marL="342900" marR="0" lvl="0" indent="-342900">
              <a:lnSpc>
                <a:spcPct val="107000"/>
              </a:lnSpc>
              <a:spcAft>
                <a:spcPts val="800"/>
              </a:spcAft>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don’t trust anyone, and you are on guard all the time.  Street smarts are essential.</a:t>
            </a:r>
          </a:p>
        </p:txBody>
      </p:sp>
      <p:sp>
        <p:nvSpPr>
          <p:cNvPr id="17" name="TextBox 16">
            <a:extLst>
              <a:ext uri="{FF2B5EF4-FFF2-40B4-BE49-F238E27FC236}">
                <a16:creationId xmlns:a16="http://schemas.microsoft.com/office/drawing/2014/main" id="{FDC6819A-3DC4-D07B-2D44-6EAF6D9291BD}"/>
              </a:ext>
            </a:extLst>
          </p:cNvPr>
          <p:cNvSpPr txBox="1"/>
          <p:nvPr/>
        </p:nvSpPr>
        <p:spPr>
          <a:xfrm>
            <a:off x="6096001" y="3775808"/>
            <a:ext cx="5574890" cy="2587311"/>
          </a:xfrm>
          <a:prstGeom prst="rect">
            <a:avLst/>
          </a:prstGeom>
          <a:solidFill>
            <a:schemeClr val="accent2">
              <a:lumMod val="20000"/>
              <a:lumOff val="80000"/>
            </a:schemeClr>
          </a:solidFill>
        </p:spPr>
        <p:txBody>
          <a:bodyPr wrap="square">
            <a:spAutoFit/>
          </a:bodyPr>
          <a:lstStyle/>
          <a:p>
            <a:pPr marL="0" marR="0">
              <a:lnSpc>
                <a:spcPct val="107000"/>
              </a:lnSpc>
              <a:spcAft>
                <a:spcPts val="800"/>
              </a:spcAft>
              <a:buNone/>
            </a:pPr>
            <a:r>
              <a:rPr lang="en-US" b="1" dirty="0">
                <a:effectLst/>
                <a:latin typeface="Calibri" panose="020F0502020204030204"/>
                <a:ea typeface="Calibri" panose="020F0502020204030204"/>
                <a:cs typeface="Times New Roman" panose="02020603050405020304" pitchFamily="18" charset="0"/>
              </a:rPr>
              <a:t>Culture 3 – Destitute &amp; Angry</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have absolutely no possessions as you are completely penniless.</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Life has thrown you a curveball in every wrong direction.  Life and God are not fair.</a:t>
            </a:r>
          </a:p>
          <a:p>
            <a:pPr marL="342900" marR="0" lvl="0" indent="-342900">
              <a:lnSpc>
                <a:spcPct val="107000"/>
              </a:lnSpc>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are bitter toward the world.  Why is everyone else in a better position than you?</a:t>
            </a:r>
          </a:p>
          <a:p>
            <a:pPr marL="342900" marR="0" lvl="0" indent="-342900">
              <a:lnSpc>
                <a:spcPct val="107000"/>
              </a:lnSpc>
              <a:spcAft>
                <a:spcPts val="800"/>
              </a:spcAft>
              <a:buFont typeface="+mj-lt"/>
              <a:buAutoNum type="arabicPeriod"/>
            </a:pPr>
            <a:r>
              <a:rPr lang="en-US" sz="1600" dirty="0">
                <a:effectLst/>
                <a:latin typeface="Calibri" panose="020F0502020204030204"/>
                <a:ea typeface="Calibri" panose="020F0502020204030204"/>
                <a:cs typeface="Times New Roman" panose="02020603050405020304" pitchFamily="18" charset="0"/>
              </a:rPr>
              <a:t>You don’t trust anyone, and you are on guard all the time.  Street smarts are essential.</a:t>
            </a:r>
          </a:p>
        </p:txBody>
      </p:sp>
    </p:spTree>
    <p:extLst>
      <p:ext uri="{BB962C8B-B14F-4D97-AF65-F5344CB8AC3E}">
        <p14:creationId xmlns:p14="http://schemas.microsoft.com/office/powerpoint/2010/main" val="11348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4" name="Rectangle 207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050" name="Picture 2" descr="A group of people in a room&#10;&#10;AI-generated content may be incorrect.">
            <a:extLst>
              <a:ext uri="{FF2B5EF4-FFF2-40B4-BE49-F238E27FC236}">
                <a16:creationId xmlns:a16="http://schemas.microsoft.com/office/drawing/2014/main" id="{F7AB776C-0330-2D60-EB48-45457E33D0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498" b="62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5" name="Rectangle 207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D7474D3-709A-2E70-A538-7CF4B3C79696}"/>
              </a:ext>
            </a:extLst>
          </p:cNvPr>
          <p:cNvSpPr>
            <a:spLocks noGrp="1"/>
          </p:cNvSpPr>
          <p:nvPr>
            <p:ph type="title"/>
          </p:nvPr>
        </p:nvSpPr>
        <p:spPr>
          <a:xfrm>
            <a:off x="7988810" y="365125"/>
            <a:ext cx="4097682" cy="1899912"/>
          </a:xfrm>
        </p:spPr>
        <p:txBody>
          <a:bodyPr vert="horz" lIns="91440" tIns="45720" rIns="91440" bIns="45720" rtlCol="0" anchor="ctr">
            <a:normAutofit/>
          </a:bodyPr>
          <a:lstStyle/>
          <a:p>
            <a:r>
              <a:rPr lang="en-US" sz="4000"/>
              <a:t> Experimental Learning Cycle</a:t>
            </a:r>
            <a:endParaRPr lang="en-US" sz="4000" dirty="0"/>
          </a:p>
        </p:txBody>
      </p:sp>
      <p:sp>
        <p:nvSpPr>
          <p:cNvPr id="3" name="Footer Placeholder 2">
            <a:extLst>
              <a:ext uri="{FF2B5EF4-FFF2-40B4-BE49-F238E27FC236}">
                <a16:creationId xmlns:a16="http://schemas.microsoft.com/office/drawing/2014/main" id="{FA084E52-E17D-FE6C-0A3E-5424AB8D4AF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rPr>
              <a:t>On Mission Video #</a:t>
            </a: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5" name="Slide Number Placeholder 4">
            <a:extLst>
              <a:ext uri="{FF2B5EF4-FFF2-40B4-BE49-F238E27FC236}">
                <a16:creationId xmlns:a16="http://schemas.microsoft.com/office/drawing/2014/main" id="{1409FB67-AADF-E965-3926-242D97E80A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graphicFrame>
        <p:nvGraphicFramePr>
          <p:cNvPr id="2076" name="TextBox 3">
            <a:extLst>
              <a:ext uri="{FF2B5EF4-FFF2-40B4-BE49-F238E27FC236}">
                <a16:creationId xmlns:a16="http://schemas.microsoft.com/office/drawing/2014/main" id="{7D64F6F8-9EF1-57E1-C2BB-7BF4CC26D7CC}"/>
              </a:ext>
            </a:extLst>
          </p:cNvPr>
          <p:cNvGraphicFramePr/>
          <p:nvPr/>
        </p:nvGraphicFramePr>
        <p:xfrm>
          <a:off x="7531610" y="2434201"/>
          <a:ext cx="4657341" cy="37427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17960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30" name="Group 2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1" name="Rectangle 3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35" name="Rectangle 3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45CE917E-73B3-58BD-7B3C-9406482A4C25}"/>
              </a:ext>
            </a:extLst>
          </p:cNvPr>
          <p:cNvSpPr txBox="1"/>
          <p:nvPr/>
        </p:nvSpPr>
        <p:spPr>
          <a:xfrm>
            <a:off x="1043631" y="809898"/>
            <a:ext cx="9942716" cy="1554480"/>
          </a:xfrm>
          <a:prstGeom prst="rect">
            <a:avLst/>
          </a:prstGeom>
        </p:spPr>
        <p:txBody>
          <a:bodyPr vert="horz" lIns="91440" tIns="45720" rIns="91440" bIns="45720" rtlCol="0" anchor="ctr">
            <a:normAutofit/>
          </a:bodyPr>
          <a:lstStyle/>
          <a:p>
            <a:pPr marL="1270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Experiential</a:t>
            </a:r>
            <a:r>
              <a:rPr kumimoji="0" lang="en-US" sz="4800" b="0" i="0" u="none" strike="noStrike" kern="1200" cap="small" spc="204"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Learning</a:t>
            </a:r>
            <a:r>
              <a:rPr kumimoji="0" lang="en-US" sz="4800" b="0" i="0" u="none" strike="noStrike" kern="1200" cap="small" spc="235"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10" normalizeH="0" baseline="0" noProof="0" dirty="0">
                <a:ln>
                  <a:noFill/>
                </a:ln>
                <a:solidFill>
                  <a:prstClr val="black"/>
                </a:solidFill>
                <a:effectLst/>
                <a:uLnTx/>
                <a:uFillTx/>
                <a:latin typeface="Aptos Display" panose="02110004020202020204"/>
                <a:ea typeface="+mn-ea"/>
                <a:cs typeface="+mn-cs"/>
              </a:rPr>
              <a:t>Cycle</a:t>
            </a:r>
            <a:endParaRPr kumimoji="0" lang="en-US" sz="4800" b="0" i="0" u="none" strike="noStrike" kern="1200" cap="none" spc="0" normalizeH="0" baseline="0" noProof="0" dirty="0">
              <a:ln>
                <a:noFill/>
              </a:ln>
              <a:solidFill>
                <a:prstClr val="black"/>
              </a:solidFill>
              <a:effectLst/>
              <a:uLnTx/>
              <a:uFillTx/>
              <a:latin typeface="Aptos Display" panose="02110004020202020204"/>
              <a:ea typeface="+mn-ea"/>
              <a:cs typeface="+mn-cs"/>
            </a:endParaRPr>
          </a:p>
        </p:txBody>
      </p:sp>
      <p:sp>
        <p:nvSpPr>
          <p:cNvPr id="2" name="object 3">
            <a:extLst>
              <a:ext uri="{FF2B5EF4-FFF2-40B4-BE49-F238E27FC236}">
                <a16:creationId xmlns:a16="http://schemas.microsoft.com/office/drawing/2014/main" id="{64168D7B-08DE-4908-B78C-176F821F1525}"/>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L="12700" marR="0" lvl="0" indent="0" algn="l" defTabSz="914400" rtl="0" eaLnBrk="1" fontAlgn="auto" latinLnBrk="0" hangingPunct="1">
              <a:lnSpc>
                <a:spcPct val="90000"/>
              </a:lnSpc>
              <a:spcBef>
                <a:spcPts val="135"/>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Reflection</a:t>
            </a:r>
            <a:r>
              <a:rPr kumimoji="0" lang="en-US" sz="2800" b="1"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698500" marR="0" lvl="0" indent="-228600" algn="l" defTabSz="914400" rtl="0" eaLnBrk="1" fontAlgn="auto" latinLnBrk="0" hangingPunct="1">
              <a:lnSpc>
                <a:spcPct val="90000"/>
              </a:lnSpc>
              <a:spcBef>
                <a:spcPts val="1135"/>
              </a:spcBef>
              <a:spcAft>
                <a:spcPts val="0"/>
              </a:spcAft>
              <a:buClrTx/>
              <a:buSzPct val="90909"/>
              <a:buFont typeface="Arial" panose="020B0604020202020204" pitchFamily="34" charset="0"/>
              <a:buChar char="•"/>
              <a:tabLst>
                <a:tab pos="6985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did</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you</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do</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in</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this</a:t>
            </a:r>
            <a:r>
              <a:rPr kumimoji="0" lang="en-US" sz="2800" b="0" i="0" u="none" strike="noStrike" kern="1200" cap="none" spc="-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experience?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698500" marR="0" lvl="0" indent="-228600" algn="l" defTabSz="914400" rtl="0" eaLnBrk="1" fontAlgn="auto" latinLnBrk="0" hangingPunct="1">
              <a:lnSpc>
                <a:spcPct val="90000"/>
              </a:lnSpc>
              <a:spcBef>
                <a:spcPts val="1155"/>
              </a:spcBef>
              <a:spcAft>
                <a:spcPts val="0"/>
              </a:spcAft>
              <a:buClrTx/>
              <a:buSzPct val="90909"/>
              <a:buFont typeface="Arial" panose="020B0604020202020204" pitchFamily="34" charset="0"/>
              <a:buChar char="•"/>
              <a:tabLst>
                <a:tab pos="6985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happened?</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6985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6985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did</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you</a:t>
            </a:r>
            <a:r>
              <a:rPr kumimoji="0" lang="en-US" sz="2800" b="0" i="0" u="none" strike="noStrike" kern="1200" cap="none" spc="-4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observe?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6985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6985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feelings</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did</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you</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have</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participating</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in</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this</a:t>
            </a:r>
            <a:r>
              <a:rPr kumimoji="0" lang="en-US" sz="2800" b="0" i="0" u="none" strike="noStrike" kern="1200" cap="none" spc="-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experience?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37" name="Straight Connector 3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0EF1CD5-50D8-2A34-9B76-CD0A3152C2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3486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316A17-89BF-7A20-69E1-21A794E00B34}"/>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30" name="Group 2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1" name="Rectangle 3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35" name="Rectangle 3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819C9760-A4D2-765E-0370-50A538FF556D}"/>
              </a:ext>
            </a:extLst>
          </p:cNvPr>
          <p:cNvSpPr txBox="1"/>
          <p:nvPr/>
        </p:nvSpPr>
        <p:spPr>
          <a:xfrm>
            <a:off x="1043631" y="809898"/>
            <a:ext cx="9942716" cy="1554480"/>
          </a:xfrm>
          <a:prstGeom prst="rect">
            <a:avLst/>
          </a:prstGeom>
        </p:spPr>
        <p:txBody>
          <a:bodyPr vert="horz" lIns="91440" tIns="45720" rIns="91440" bIns="45720" rtlCol="0" anchor="ctr">
            <a:normAutofit/>
          </a:bodyPr>
          <a:lstStyle/>
          <a:p>
            <a:pPr marL="1270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Experiential</a:t>
            </a:r>
            <a:r>
              <a:rPr kumimoji="0" lang="en-US" sz="4800" b="0" i="0" u="none" strike="noStrike" kern="1200" cap="small" spc="204"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Learning</a:t>
            </a:r>
            <a:r>
              <a:rPr kumimoji="0" lang="en-US" sz="4800" b="0" i="0" u="none" strike="noStrike" kern="1200" cap="small" spc="235"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10" normalizeH="0" baseline="0" noProof="0" dirty="0">
                <a:ln>
                  <a:noFill/>
                </a:ln>
                <a:solidFill>
                  <a:prstClr val="black"/>
                </a:solidFill>
                <a:effectLst/>
                <a:uLnTx/>
                <a:uFillTx/>
                <a:latin typeface="Aptos Display" panose="02110004020202020204"/>
                <a:ea typeface="+mn-ea"/>
                <a:cs typeface="+mn-cs"/>
              </a:rPr>
              <a:t>Cycle</a:t>
            </a:r>
            <a:endParaRPr kumimoji="0" lang="en-US" sz="4800" b="0" i="0" u="none" strike="noStrike" kern="1200" cap="none" spc="0" normalizeH="0" baseline="0" noProof="0" dirty="0">
              <a:ln>
                <a:noFill/>
              </a:ln>
              <a:solidFill>
                <a:prstClr val="black"/>
              </a:solidFill>
              <a:effectLst/>
              <a:uLnTx/>
              <a:uFillTx/>
              <a:latin typeface="Aptos Display" panose="02110004020202020204"/>
              <a:ea typeface="+mn-ea"/>
              <a:cs typeface="+mn-cs"/>
            </a:endParaRPr>
          </a:p>
        </p:txBody>
      </p:sp>
      <p:sp>
        <p:nvSpPr>
          <p:cNvPr id="3" name="object 4">
            <a:extLst>
              <a:ext uri="{FF2B5EF4-FFF2-40B4-BE49-F238E27FC236}">
                <a16:creationId xmlns:a16="http://schemas.microsoft.com/office/drawing/2014/main" id="{542FE4FB-5AB2-2C02-C908-612987A15263}"/>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Insight</a:t>
            </a:r>
            <a:r>
              <a:rPr kumimoji="0" lang="en-US" sz="2800" b="1"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41300" marR="0" lvl="0" indent="-228600" algn="l" defTabSz="914400" rtl="0" eaLnBrk="1" fontAlgn="auto" latinLnBrk="0" hangingPunct="1">
              <a:lnSpc>
                <a:spcPct val="90000"/>
              </a:lnSpc>
              <a:spcBef>
                <a:spcPts val="1155"/>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are</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the</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implications</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of</a:t>
            </a:r>
            <a:r>
              <a:rPr kumimoji="0" lang="en-US" sz="2800" b="0" i="0" u="none" strike="noStrike" kern="1200" cap="none" spc="-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we</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have</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just</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reflected</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on?</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413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could</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be</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learned</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from</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this</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experience?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413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Identify</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some</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possible</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learnings.</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37" name="Straight Connector 3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9673B54-1FB2-B9FE-EA57-DDDC16A448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08256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B6D34E-B7DF-9994-12C3-AD58FF9EE276}"/>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6" name="Group 25">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31" name="Rectangle 3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2" name="Rectangle 3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D60604BE-F6E1-5FCD-1AB4-CFBDD554C617}"/>
              </a:ext>
            </a:extLst>
          </p:cNvPr>
          <p:cNvSpPr txBox="1"/>
          <p:nvPr/>
        </p:nvSpPr>
        <p:spPr>
          <a:xfrm>
            <a:off x="1043631" y="809898"/>
            <a:ext cx="9942716" cy="1554480"/>
          </a:xfrm>
          <a:prstGeom prst="rect">
            <a:avLst/>
          </a:prstGeom>
        </p:spPr>
        <p:txBody>
          <a:bodyPr vert="horz" lIns="91440" tIns="45720" rIns="91440" bIns="45720" rtlCol="0" anchor="ctr">
            <a:normAutofit/>
          </a:bodyPr>
          <a:lstStyle/>
          <a:p>
            <a:pPr marL="12700" marR="0" lvl="0" indent="0" algn="l" defTabSz="914400" rtl="0" eaLnBrk="1" fontAlgn="auto" latinLnBrk="0" hangingPunct="1">
              <a:lnSpc>
                <a:spcPct val="90000"/>
              </a:lnSpc>
              <a:spcBef>
                <a:spcPct val="0"/>
              </a:spcBef>
              <a:spcAft>
                <a:spcPts val="600"/>
              </a:spcAft>
              <a:buClrTx/>
              <a:buSzTx/>
              <a:buFontTx/>
              <a:buNone/>
              <a:tabLst/>
              <a:defRPr/>
            </a:pP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Experiential</a:t>
            </a:r>
            <a:r>
              <a:rPr kumimoji="0" lang="en-US" sz="4800" b="0" i="0" u="none" strike="noStrike" kern="1200" cap="small" spc="204"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0" normalizeH="0" baseline="0" noProof="0" dirty="0">
                <a:ln>
                  <a:noFill/>
                </a:ln>
                <a:solidFill>
                  <a:prstClr val="black"/>
                </a:solidFill>
                <a:effectLst/>
                <a:uLnTx/>
                <a:uFillTx/>
                <a:latin typeface="Aptos Display" panose="02110004020202020204"/>
                <a:ea typeface="+mn-ea"/>
                <a:cs typeface="+mn-cs"/>
              </a:rPr>
              <a:t>Learning</a:t>
            </a:r>
            <a:r>
              <a:rPr kumimoji="0" lang="en-US" sz="4800" b="0" i="0" u="none" strike="noStrike" kern="1200" cap="small" spc="235" normalizeH="0" baseline="0" noProof="0" dirty="0">
                <a:ln>
                  <a:noFill/>
                </a:ln>
                <a:solidFill>
                  <a:prstClr val="black"/>
                </a:solidFill>
                <a:effectLst/>
                <a:uLnTx/>
                <a:uFillTx/>
                <a:latin typeface="Aptos Display" panose="02110004020202020204"/>
                <a:ea typeface="+mn-ea"/>
                <a:cs typeface="+mn-cs"/>
              </a:rPr>
              <a:t> </a:t>
            </a:r>
            <a:r>
              <a:rPr kumimoji="0" lang="en-US" sz="4800" b="0" i="0" u="none" strike="noStrike" kern="1200" cap="small" spc="-10" normalizeH="0" baseline="0" noProof="0" dirty="0">
                <a:ln>
                  <a:noFill/>
                </a:ln>
                <a:solidFill>
                  <a:prstClr val="black"/>
                </a:solidFill>
                <a:effectLst/>
                <a:uLnTx/>
                <a:uFillTx/>
                <a:latin typeface="Aptos Display" panose="02110004020202020204"/>
                <a:ea typeface="+mn-ea"/>
                <a:cs typeface="+mn-cs"/>
              </a:rPr>
              <a:t>Cycle</a:t>
            </a:r>
            <a:endParaRPr kumimoji="0" lang="en-US" sz="4800" b="0" i="0" u="none" strike="noStrike" kern="1200" cap="none" spc="0" normalizeH="0" baseline="0" noProof="0" dirty="0">
              <a:ln>
                <a:noFill/>
              </a:ln>
              <a:solidFill>
                <a:prstClr val="black"/>
              </a:solidFill>
              <a:effectLst/>
              <a:uLnTx/>
              <a:uFillTx/>
              <a:latin typeface="Aptos Display" panose="02110004020202020204"/>
              <a:ea typeface="+mn-ea"/>
              <a:cs typeface="+mn-cs"/>
            </a:endParaRPr>
          </a:p>
        </p:txBody>
      </p:sp>
      <p:sp>
        <p:nvSpPr>
          <p:cNvPr id="4" name="object 5">
            <a:extLst>
              <a:ext uri="{FF2B5EF4-FFF2-40B4-BE49-F238E27FC236}">
                <a16:creationId xmlns:a16="http://schemas.microsoft.com/office/drawing/2014/main" id="{23E7BF2C-20CB-08D0-031E-606FECCAB0D8}"/>
              </a:ext>
            </a:extLst>
          </p:cNvPr>
          <p:cNvSpPr txBox="1"/>
          <p:nvPr/>
        </p:nvSpPr>
        <p:spPr>
          <a:xfrm>
            <a:off x="1045028" y="3017522"/>
            <a:ext cx="10770735" cy="312465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rPr>
              <a:t>Application</a:t>
            </a:r>
            <a:r>
              <a:rPr kumimoji="0" lang="en-US" sz="2800" b="1"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2413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How</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might</a:t>
            </a:r>
            <a:r>
              <a:rPr kumimoji="0" lang="en-US" sz="2800" b="0" i="0" u="none" strike="noStrike" kern="1200" cap="none" spc="-4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this</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learning</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apply</a:t>
            </a:r>
            <a:r>
              <a:rPr kumimoji="0" lang="en-US" sz="2800" b="0" i="0" u="none" strike="noStrike" kern="1200" cap="none" spc="-6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to</a:t>
            </a:r>
            <a:r>
              <a:rPr kumimoji="0" lang="en-US" sz="2800" b="0" i="0" u="none" strike="noStrike" kern="1200" cap="none" spc="-5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our</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upcoming</a:t>
            </a:r>
            <a:r>
              <a:rPr kumimoji="0" lang="en-US" sz="2800" b="0" i="0" u="none" strike="noStrike" kern="1200" cap="none" spc="-5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mission</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experience?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41300" marR="0" lvl="0" indent="-228600" algn="l" defTabSz="914400" rtl="0" eaLnBrk="1" fontAlgn="auto" latinLnBrk="0" hangingPunct="1">
              <a:lnSpc>
                <a:spcPct val="90000"/>
              </a:lnSpc>
              <a:spcBef>
                <a:spcPts val="1155"/>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Do</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people’s</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attitudes</a:t>
            </a:r>
            <a:r>
              <a:rPr kumimoji="0" lang="en-US" sz="2800" b="0" i="0" u="none" strike="noStrike" kern="1200" cap="none" spc="-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affect</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us?</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In</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20" normalizeH="0" baseline="0" noProof="0" dirty="0">
                <a:ln>
                  <a:noFill/>
                </a:ln>
                <a:solidFill>
                  <a:prstClr val="black"/>
                </a:solidFill>
                <a:effectLst/>
                <a:uLnTx/>
                <a:uFillTx/>
                <a:latin typeface="Aptos" panose="02110004020202020204"/>
                <a:ea typeface="+mn-ea"/>
                <a:cs typeface="+mn-cs"/>
              </a:rPr>
              <a:t>ways?</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413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How</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does</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my</a:t>
            </a:r>
            <a:r>
              <a:rPr kumimoji="0" lang="en-US" sz="2800" b="0" i="0" u="none" strike="noStrike" kern="1200" cap="none" spc="-6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attitude</a:t>
            </a:r>
            <a:r>
              <a:rPr kumimoji="0" lang="en-US" sz="2800" b="0" i="0" u="none" strike="noStrike" kern="1200" cap="none" spc="-2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affect</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other</a:t>
            </a:r>
            <a:r>
              <a:rPr kumimoji="0" lang="en-US" sz="2800" b="0" i="0" u="none" strike="noStrike" kern="1200" cap="none" spc="-3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people?</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41300" marR="0" lvl="0" indent="-228600" algn="l" defTabSz="914400" rtl="0" eaLnBrk="1" fontAlgn="auto" latinLnBrk="0" hangingPunct="1">
              <a:lnSpc>
                <a:spcPct val="90000"/>
              </a:lnSpc>
              <a:spcBef>
                <a:spcPts val="1130"/>
              </a:spcBef>
              <a:spcAft>
                <a:spcPts val="0"/>
              </a:spcAft>
              <a:buClrTx/>
              <a:buSzPct val="90909"/>
              <a:buFont typeface="Arial" panose="020B0604020202020204" pitchFamily="34" charset="0"/>
              <a:buChar char="•"/>
              <a:tabLst>
                <a:tab pos="241300" algn="l"/>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What</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impact</a:t>
            </a:r>
            <a:r>
              <a:rPr kumimoji="0" lang="en-US" sz="2800" b="0" i="0" u="none" strike="noStrike" kern="1200" cap="none" spc="-3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can</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one</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person</a:t>
            </a:r>
            <a:r>
              <a:rPr kumimoji="0" lang="en-US" sz="2800" b="0" i="0" u="none" strike="noStrike" kern="1200" cap="none" spc="-15"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have</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with</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a</a:t>
            </a:r>
            <a:r>
              <a:rPr kumimoji="0" lang="en-US" sz="2800" b="0" i="0" u="none" strike="noStrike" kern="1200" cap="none" spc="-40" normalizeH="0" baseline="0" noProof="0" dirty="0">
                <a:ln>
                  <a:noFill/>
                </a:ln>
                <a:solidFill>
                  <a:prstClr val="black"/>
                </a:solidFill>
                <a:effectLst/>
                <a:uLnTx/>
                <a:uFillTx/>
                <a:latin typeface="Aptos" panose="02110004020202020204"/>
                <a:ea typeface="+mn-ea"/>
                <a:cs typeface="+mn-cs"/>
              </a:rPr>
              <a:t> </a:t>
            </a:r>
            <a:r>
              <a:rPr kumimoji="0" lang="en-US" sz="2800" b="0" i="0" u="none" strike="noStrike" kern="1200" cap="none" spc="-10" normalizeH="0" baseline="0" noProof="0" dirty="0">
                <a:ln>
                  <a:noFill/>
                </a:ln>
                <a:solidFill>
                  <a:prstClr val="black"/>
                </a:solidFill>
                <a:effectLst/>
                <a:uLnTx/>
                <a:uFillTx/>
                <a:latin typeface="Aptos" panose="02110004020202020204"/>
                <a:ea typeface="+mn-ea"/>
                <a:cs typeface="+mn-cs"/>
              </a:rPr>
              <a:t>group?</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97DE39DD-5432-B20D-55D9-4F251C318A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473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97D70-44BC-4B30-9224-BC0C288F2E3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AD30065-51CA-A476-84F5-DBD4A81B77BD}"/>
              </a:ext>
            </a:extLst>
          </p:cNvPr>
          <p:cNvSpPr txBox="1"/>
          <p:nvPr/>
        </p:nvSpPr>
        <p:spPr>
          <a:xfrm>
            <a:off x="106363" y="136524"/>
            <a:ext cx="7923212" cy="635001"/>
          </a:xfrm>
          <a:prstGeom prst="rect">
            <a:avLst/>
          </a:prstGeom>
        </p:spPr>
        <p:txBody>
          <a:bodyPr vert="horz" lIns="91440" tIns="45720" rIns="91440" bIns="45720" rtlCol="0" anchor="b">
            <a:normAutofit fontScale="85000" lnSpcReduction="10000"/>
          </a:bodyPr>
          <a:lstStyle/>
          <a:p>
            <a:pPr>
              <a:lnSpc>
                <a:spcPct val="90000"/>
              </a:lnSpc>
              <a:spcBef>
                <a:spcPct val="0"/>
              </a:spcBef>
              <a:spcAft>
                <a:spcPts val="600"/>
              </a:spcAft>
            </a:pPr>
            <a:r>
              <a:rPr lang="en-US" sz="4000" b="1" dirty="0">
                <a:solidFill>
                  <a:prstClr val="black"/>
                </a:solidFill>
                <a:latin typeface="Berlin Sans FB Demi" panose="020E0802020502020306" pitchFamily="34" charset="0"/>
              </a:rPr>
              <a:t>THE FACTS OF LIFE (THE INEVITABLE)</a:t>
            </a:r>
          </a:p>
        </p:txBody>
      </p:sp>
      <p:sp>
        <p:nvSpPr>
          <p:cNvPr id="8" name="TextBox 7">
            <a:extLst>
              <a:ext uri="{FF2B5EF4-FFF2-40B4-BE49-F238E27FC236}">
                <a16:creationId xmlns:a16="http://schemas.microsoft.com/office/drawing/2014/main" id="{F4155461-59C8-8D65-2D83-80A69AB9976D}"/>
              </a:ext>
            </a:extLst>
          </p:cNvPr>
          <p:cNvSpPr txBox="1"/>
          <p:nvPr/>
        </p:nvSpPr>
        <p:spPr>
          <a:xfrm>
            <a:off x="277271" y="1633360"/>
            <a:ext cx="5044743" cy="4294829"/>
          </a:xfrm>
          <a:prstGeom prst="rect">
            <a:avLst/>
          </a:prstGeom>
        </p:spPr>
        <p:txBody>
          <a:bodyPr vert="horz" lIns="91440" tIns="45720" rIns="91440" bIns="45720" rtlCol="0">
            <a:normAutofit/>
          </a:bodyPr>
          <a:lstStyle/>
          <a:p>
            <a:pPr marR="0">
              <a:lnSpc>
                <a:spcPct val="90000"/>
              </a:lnSpc>
              <a:spcBef>
                <a:spcPts val="1000"/>
              </a:spcBef>
              <a:spcAft>
                <a:spcPts val="305"/>
              </a:spcAft>
            </a:pPr>
            <a:endParaRPr lang="en-US" dirty="0"/>
          </a:p>
          <a:p>
            <a:pPr marR="0">
              <a:lnSpc>
                <a:spcPct val="90000"/>
              </a:lnSpc>
              <a:spcBef>
                <a:spcPts val="1000"/>
              </a:spcBef>
              <a:spcAft>
                <a:spcPts val="305"/>
              </a:spcAft>
            </a:pPr>
            <a:endParaRPr lang="en-US" dirty="0"/>
          </a:p>
        </p:txBody>
      </p:sp>
      <p:graphicFrame>
        <p:nvGraphicFramePr>
          <p:cNvPr id="2" name="Diagram 1">
            <a:extLst>
              <a:ext uri="{FF2B5EF4-FFF2-40B4-BE49-F238E27FC236}">
                <a16:creationId xmlns:a16="http://schemas.microsoft.com/office/drawing/2014/main" id="{F50AB790-E699-E5BF-2329-2712F766EA7B}"/>
              </a:ext>
            </a:extLst>
          </p:cNvPr>
          <p:cNvGraphicFramePr/>
          <p:nvPr>
            <p:extLst>
              <p:ext uri="{D42A27DB-BD31-4B8C-83A1-F6EECF244321}">
                <p14:modId xmlns:p14="http://schemas.microsoft.com/office/powerpoint/2010/main" val="2740398228"/>
              </p:ext>
            </p:extLst>
          </p:nvPr>
        </p:nvGraphicFramePr>
        <p:xfrm>
          <a:off x="185264" y="929811"/>
          <a:ext cx="11729465" cy="5890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988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51326F-A952-BD24-1410-7604AA40234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535632-286C-8755-F022-2ECDAEA44163}"/>
              </a:ext>
            </a:extLst>
          </p:cNvPr>
          <p:cNvSpPr>
            <a:spLocks noGrp="1"/>
          </p:cNvSpPr>
          <p:nvPr>
            <p:ph type="sldNum" sz="quarter" idx="12"/>
          </p:nvPr>
        </p:nvSpPr>
        <p:spPr/>
        <p:txBody>
          <a:bodyPr/>
          <a:lstStyle/>
          <a:p>
            <a:fld id="{70F75DD4-361A-458A-AB89-B72D7668433E}" type="slidenum">
              <a:rPr lang="en-US" smtClean="0"/>
              <a:t>23</a:t>
            </a:fld>
            <a:endParaRPr lang="en-US"/>
          </a:p>
        </p:txBody>
      </p:sp>
      <p:graphicFrame>
        <p:nvGraphicFramePr>
          <p:cNvPr id="2" name="Diagram 1">
            <a:extLst>
              <a:ext uri="{FF2B5EF4-FFF2-40B4-BE49-F238E27FC236}">
                <a16:creationId xmlns:a16="http://schemas.microsoft.com/office/drawing/2014/main" id="{4C11C973-EDF6-29B4-0DC5-3D843558C040}"/>
              </a:ext>
            </a:extLst>
          </p:cNvPr>
          <p:cNvGraphicFramePr/>
          <p:nvPr/>
        </p:nvGraphicFramePr>
        <p:xfrm>
          <a:off x="1010566" y="771526"/>
          <a:ext cx="10225470" cy="5662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8ED277A-A030-2D8F-764A-C12D0A2B3AAA}"/>
              </a:ext>
            </a:extLst>
          </p:cNvPr>
          <p:cNvSpPr txBox="1"/>
          <p:nvPr/>
        </p:nvSpPr>
        <p:spPr>
          <a:xfrm>
            <a:off x="106363" y="136524"/>
            <a:ext cx="7923212" cy="635001"/>
          </a:xfrm>
          <a:prstGeom prst="rect">
            <a:avLst/>
          </a:prstGeom>
        </p:spPr>
        <p:txBody>
          <a:bodyPr vert="horz" lIns="91440" tIns="45720" rIns="91440" bIns="45720" rtlCol="0" anchor="b">
            <a:normAutofit lnSpcReduction="100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Berlin Sans FB Demi" panose="020E0802020502020306" pitchFamily="34" charset="0"/>
              </a:rPr>
              <a:t>WHAT DO WE DO?</a:t>
            </a:r>
            <a:endParaRPr kumimoji="0" lang="en-US" sz="4000" b="0" i="0" u="none" strike="noStrike" kern="1200" cap="none" spc="0" normalizeH="0" baseline="0" noProof="0" dirty="0">
              <a:ln>
                <a:noFill/>
              </a:ln>
              <a:solidFill>
                <a:prstClr val="black"/>
              </a:solidFill>
              <a:effectLst/>
              <a:uLnTx/>
              <a:uFillTx/>
              <a:latin typeface="Berlin Sans FB Demi" panose="020E0802020502020306" pitchFamily="34" charset="0"/>
            </a:endParaRPr>
          </a:p>
        </p:txBody>
      </p:sp>
      <p:pic>
        <p:nvPicPr>
          <p:cNvPr id="2052" name="Picture 4" descr="Home - LoveServes International">
            <a:extLst>
              <a:ext uri="{FF2B5EF4-FFF2-40B4-BE49-F238E27FC236}">
                <a16:creationId xmlns:a16="http://schemas.microsoft.com/office/drawing/2014/main" id="{49824626-250B-7619-29A2-576DB7742942}"/>
              </a:ext>
            </a:extLst>
          </p:cNvPr>
          <p:cNvPicPr>
            <a:picLocks noChangeAspect="1" noChangeArrowheads="1"/>
          </p:cNvPicPr>
          <p:nvPr/>
        </p:nvPicPr>
        <p:blipFill>
          <a:blip r:embed="rId8">
            <a:alphaModFix amt="6000"/>
            <a:extLst>
              <a:ext uri="{28A0092B-C50C-407E-A947-70E740481C1C}">
                <a14:useLocalDpi xmlns:a14="http://schemas.microsoft.com/office/drawing/2010/main" val="0"/>
              </a:ext>
            </a:extLst>
          </a:blip>
          <a:srcRect/>
          <a:stretch>
            <a:fillRect/>
          </a:stretch>
        </p:blipFill>
        <p:spPr bwMode="auto">
          <a:xfrm>
            <a:off x="6763161" y="1311071"/>
            <a:ext cx="533445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ome - LoveServes International">
            <a:extLst>
              <a:ext uri="{FF2B5EF4-FFF2-40B4-BE49-F238E27FC236}">
                <a16:creationId xmlns:a16="http://schemas.microsoft.com/office/drawing/2014/main" id="{DF86EB92-2A3F-A819-0AF4-A0B24C8094B1}"/>
              </a:ext>
            </a:extLst>
          </p:cNvPr>
          <p:cNvPicPr>
            <a:picLocks noChangeAspect="1" noChangeArrowheads="1"/>
          </p:cNvPicPr>
          <p:nvPr/>
        </p:nvPicPr>
        <p:blipFill rotWithShape="1">
          <a:blip r:embed="rId8">
            <a:alphaModFix amt="10000"/>
            <a:extLst>
              <a:ext uri="{28A0092B-C50C-407E-A947-70E740481C1C}">
                <a14:useLocalDpi xmlns:a14="http://schemas.microsoft.com/office/drawing/2010/main" val="0"/>
              </a:ext>
            </a:extLst>
          </a:blip>
          <a:srcRect r="28643"/>
          <a:stretch/>
        </p:blipFill>
        <p:spPr bwMode="auto">
          <a:xfrm>
            <a:off x="116754" y="2705857"/>
            <a:ext cx="380653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ome - LoveServes International">
            <a:extLst>
              <a:ext uri="{FF2B5EF4-FFF2-40B4-BE49-F238E27FC236}">
                <a16:creationId xmlns:a16="http://schemas.microsoft.com/office/drawing/2014/main" id="{7B6BFE72-AD91-A4C7-1E7E-E261312D6A89}"/>
              </a:ext>
            </a:extLst>
          </p:cNvPr>
          <p:cNvPicPr>
            <a:picLocks noChangeAspect="1" noChangeArrowheads="1"/>
          </p:cNvPicPr>
          <p:nvPr/>
        </p:nvPicPr>
        <p:blipFill rotWithShape="1">
          <a:blip r:embed="rId8">
            <a:alphaModFix amt="10000"/>
            <a:extLst>
              <a:ext uri="{28A0092B-C50C-407E-A947-70E740481C1C}">
                <a14:useLocalDpi xmlns:a14="http://schemas.microsoft.com/office/drawing/2010/main" val="0"/>
              </a:ext>
            </a:extLst>
          </a:blip>
          <a:srcRect r="27538"/>
          <a:stretch/>
        </p:blipFill>
        <p:spPr bwMode="auto">
          <a:xfrm>
            <a:off x="57872" y="1311070"/>
            <a:ext cx="3865418" cy="13947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ome - LoveServes International">
            <a:extLst>
              <a:ext uri="{FF2B5EF4-FFF2-40B4-BE49-F238E27FC236}">
                <a16:creationId xmlns:a16="http://schemas.microsoft.com/office/drawing/2014/main" id="{C3BE9364-9B3A-BC0F-E81F-865FB80AE3F0}"/>
              </a:ext>
            </a:extLst>
          </p:cNvPr>
          <p:cNvPicPr>
            <a:picLocks noChangeAspect="1" noChangeArrowheads="1"/>
          </p:cNvPicPr>
          <p:nvPr/>
        </p:nvPicPr>
        <p:blipFill rotWithShape="1">
          <a:blip r:embed="rId8">
            <a:alphaModFix amt="10000"/>
            <a:extLst>
              <a:ext uri="{28A0092B-C50C-407E-A947-70E740481C1C}">
                <a14:useLocalDpi xmlns:a14="http://schemas.microsoft.com/office/drawing/2010/main" val="0"/>
              </a:ext>
            </a:extLst>
          </a:blip>
          <a:srcRect r="27538"/>
          <a:stretch/>
        </p:blipFill>
        <p:spPr bwMode="auto">
          <a:xfrm>
            <a:off x="125057" y="4422018"/>
            <a:ext cx="3865418" cy="13947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ome - LoveServes International">
            <a:extLst>
              <a:ext uri="{FF2B5EF4-FFF2-40B4-BE49-F238E27FC236}">
                <a16:creationId xmlns:a16="http://schemas.microsoft.com/office/drawing/2014/main" id="{E9A657B3-8992-C43E-87E2-939B0DFF8A7E}"/>
              </a:ext>
            </a:extLst>
          </p:cNvPr>
          <p:cNvPicPr>
            <a:picLocks noChangeAspect="1" noChangeArrowheads="1"/>
          </p:cNvPicPr>
          <p:nvPr/>
        </p:nvPicPr>
        <p:blipFill>
          <a:blip r:embed="rId8">
            <a:alphaModFix amt="6000"/>
            <a:extLst>
              <a:ext uri="{28A0092B-C50C-407E-A947-70E740481C1C}">
                <a14:useLocalDpi xmlns:a14="http://schemas.microsoft.com/office/drawing/2010/main" val="0"/>
              </a:ext>
            </a:extLst>
          </a:blip>
          <a:srcRect/>
          <a:stretch>
            <a:fillRect/>
          </a:stretch>
        </p:blipFill>
        <p:spPr bwMode="auto">
          <a:xfrm>
            <a:off x="6857544" y="2864358"/>
            <a:ext cx="5334456" cy="13947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ome - LoveServes International">
            <a:extLst>
              <a:ext uri="{FF2B5EF4-FFF2-40B4-BE49-F238E27FC236}">
                <a16:creationId xmlns:a16="http://schemas.microsoft.com/office/drawing/2014/main" id="{EC3DF7E9-6272-07B9-0A4C-08DF70DCA2F6}"/>
              </a:ext>
            </a:extLst>
          </p:cNvPr>
          <p:cNvPicPr>
            <a:picLocks noChangeAspect="1" noChangeArrowheads="1"/>
          </p:cNvPicPr>
          <p:nvPr/>
        </p:nvPicPr>
        <p:blipFill>
          <a:blip r:embed="rId8">
            <a:alphaModFix amt="6000"/>
            <a:extLst>
              <a:ext uri="{28A0092B-C50C-407E-A947-70E740481C1C}">
                <a14:useLocalDpi xmlns:a14="http://schemas.microsoft.com/office/drawing/2010/main" val="0"/>
              </a:ext>
            </a:extLst>
          </a:blip>
          <a:srcRect/>
          <a:stretch>
            <a:fillRect/>
          </a:stretch>
        </p:blipFill>
        <p:spPr bwMode="auto">
          <a:xfrm>
            <a:off x="6857544" y="4417646"/>
            <a:ext cx="5334456" cy="1394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49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5AF9DD5-AC8C-3A8D-13CC-ADF3C34BDF78}"/>
              </a:ext>
            </a:extLst>
          </p:cNvPr>
          <p:cNvGrpSpPr/>
          <p:nvPr/>
        </p:nvGrpSpPr>
        <p:grpSpPr>
          <a:xfrm>
            <a:off x="137652" y="0"/>
            <a:ext cx="11712539" cy="6858000"/>
            <a:chOff x="137652" y="0"/>
            <a:chExt cx="11712539" cy="6858000"/>
          </a:xfrm>
        </p:grpSpPr>
        <p:pic>
          <p:nvPicPr>
            <p:cNvPr id="27" name="Picture 26">
              <a:extLst>
                <a:ext uri="{FF2B5EF4-FFF2-40B4-BE49-F238E27FC236}">
                  <a16:creationId xmlns:a16="http://schemas.microsoft.com/office/drawing/2014/main" id="{0C2B8DD8-82E9-67E7-AD7A-771E4FAFD3E2}"/>
                </a:ext>
              </a:extLst>
            </p:cNvPr>
            <p:cNvPicPr>
              <a:picLocks noChangeAspect="1"/>
            </p:cNvPicPr>
            <p:nvPr/>
          </p:nvPicPr>
          <p:blipFill>
            <a:blip r:embed="rId3"/>
            <a:stretch>
              <a:fillRect/>
            </a:stretch>
          </p:blipFill>
          <p:spPr>
            <a:xfrm>
              <a:off x="137652" y="83541"/>
              <a:ext cx="11712539" cy="6774459"/>
            </a:xfrm>
            <a:prstGeom prst="rect">
              <a:avLst/>
            </a:prstGeom>
          </p:spPr>
        </p:pic>
        <p:sp>
          <p:nvSpPr>
            <p:cNvPr id="2" name="TextBox 1">
              <a:extLst>
                <a:ext uri="{FF2B5EF4-FFF2-40B4-BE49-F238E27FC236}">
                  <a16:creationId xmlns:a16="http://schemas.microsoft.com/office/drawing/2014/main" id="{2F4EDBBF-4B93-4575-7FB1-77CB42CDB2D5}"/>
                </a:ext>
              </a:extLst>
            </p:cNvPr>
            <p:cNvSpPr txBox="1"/>
            <p:nvPr/>
          </p:nvSpPr>
          <p:spPr>
            <a:xfrm>
              <a:off x="1076630" y="0"/>
              <a:ext cx="9660196" cy="1446550"/>
            </a:xfrm>
            <a:prstGeom prst="rect">
              <a:avLst/>
            </a:prstGeom>
            <a:solidFill>
              <a:schemeClr val="bg1"/>
            </a:solidFill>
          </p:spPr>
          <p:txBody>
            <a:bodyPr wrap="square" rtlCol="0">
              <a:spAutoFit/>
            </a:bodyPr>
            <a:lstStyle/>
            <a:p>
              <a:r>
                <a:rPr lang="en-US" sz="4400" b="1" dirty="0">
                  <a:solidFill>
                    <a:schemeClr val="accent1">
                      <a:lumMod val="50000"/>
                    </a:schemeClr>
                  </a:solidFill>
                </a:rPr>
                <a:t>Navigating the Cultural Differences: The Inevitables &amp; Our Responses</a:t>
              </a:r>
            </a:p>
          </p:txBody>
        </p:sp>
      </p:grpSp>
    </p:spTree>
    <p:extLst>
      <p:ext uri="{BB962C8B-B14F-4D97-AF65-F5344CB8AC3E}">
        <p14:creationId xmlns:p14="http://schemas.microsoft.com/office/powerpoint/2010/main" val="2274289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75EE870-C2A1-B09D-B2F2-4109382EE84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rPr>
              <a:t>On Mission Video #</a:t>
            </a: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3" name="Slide Number Placeholder 2" hidden="1">
            <a:extLst>
              <a:ext uri="{FF2B5EF4-FFF2-40B4-BE49-F238E27FC236}">
                <a16:creationId xmlns:a16="http://schemas.microsoft.com/office/drawing/2014/main" id="{96D0EA48-2AF7-54E5-1ADA-052BE29AFD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0F75DD4-361A-458A-AB89-B72D7668433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1030" name="Picture 6">
            <a:extLst>
              <a:ext uri="{FF2B5EF4-FFF2-40B4-BE49-F238E27FC236}">
                <a16:creationId xmlns:a16="http://schemas.microsoft.com/office/drawing/2014/main" id="{3EBB53E2-AABA-4DBA-3CEF-F4A8EE764E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2178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09B8F-CB11-6C44-711E-CB43EF3A327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088259-BF77-4F83-7C04-F2C462895BD2}"/>
              </a:ext>
            </a:extLst>
          </p:cNvPr>
          <p:cNvSpPr>
            <a:spLocks noGrp="1"/>
          </p:cNvSpPr>
          <p:nvPr>
            <p:ph type="sldNum" sz="quarter" idx="12"/>
          </p:nvPr>
        </p:nvSpPr>
        <p:spPr/>
        <p:txBody>
          <a:bodyPr/>
          <a:lstStyle/>
          <a:p>
            <a:fld id="{70F75DD4-361A-458A-AB89-B72D7668433E}" type="slidenum">
              <a:rPr lang="en-US" smtClean="0"/>
              <a:t>26</a:t>
            </a:fld>
            <a:endParaRPr lang="en-US"/>
          </a:p>
        </p:txBody>
      </p:sp>
      <p:sp>
        <p:nvSpPr>
          <p:cNvPr id="6" name="TextBox 5">
            <a:extLst>
              <a:ext uri="{FF2B5EF4-FFF2-40B4-BE49-F238E27FC236}">
                <a16:creationId xmlns:a16="http://schemas.microsoft.com/office/drawing/2014/main" id="{D478A61B-F90E-6992-08D7-EA1CCD1B6631}"/>
              </a:ext>
            </a:extLst>
          </p:cNvPr>
          <p:cNvSpPr txBox="1"/>
          <p:nvPr/>
        </p:nvSpPr>
        <p:spPr>
          <a:xfrm>
            <a:off x="169333" y="136525"/>
            <a:ext cx="12022667" cy="5863272"/>
          </a:xfrm>
          <a:prstGeom prst="rect">
            <a:avLst/>
          </a:prstGeom>
          <a:noFill/>
        </p:spPr>
        <p:txBody>
          <a:bodyPr wrap="square">
            <a:spAutoFit/>
          </a:bodyPr>
          <a:lstStyle/>
          <a:p>
            <a:pPr marL="0" marR="0">
              <a:buNone/>
            </a:pPr>
            <a:r>
              <a:rPr lang="en-US"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TEAM AGENDA AND ROLES:   (Team leader fill in based on church needs)</a:t>
            </a:r>
            <a:endPar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0" marR="0">
              <a:buNone/>
            </a:pPr>
            <a:endPar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r>
              <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Confirm the planning progress</a:t>
            </a:r>
            <a:r>
              <a:rPr lang="en-US" sz="2400" dirty="0">
                <a:solidFill>
                  <a:srgbClr val="000000"/>
                </a:solidFill>
                <a:latin typeface="Arial" panose="020B0604020202020204" pitchFamily="34" charset="0"/>
                <a:ea typeface="Aptos" panose="020B0004020202020204" pitchFamily="34" charset="0"/>
                <a:cs typeface="Arial" panose="020B0604020202020204" pitchFamily="34" charset="0"/>
              </a:rPr>
              <a:t>. What are the ideas/plans so far? Share best practices.</a:t>
            </a:r>
            <a:r>
              <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r>
              <a:rPr lang="en-US" sz="2400" b="1"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endPar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Daily team devotions – need 7 volunteers </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Construction Leader – ____________________ </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Home visit Leader – ______________________ </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Parenting ministry Leader – _________________ </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Youth Work Workshop - ______________________</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Worship Leader – _____________________</a:t>
            </a:r>
          </a:p>
          <a:p>
            <a:pPr marL="800100" lvl="1" indent="-342900">
              <a:buFont typeface="Symbol" panose="05050102010706020507" pitchFamily="18" charset="2"/>
              <a:buChar char=""/>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Kids program (approx. _______Kids) – 3 parts: Bible Lesson/songs; Games; Kid Craft </a:t>
            </a:r>
          </a:p>
          <a:p>
            <a:pPr marL="1600200" lvl="3" indent="-228600">
              <a:buFont typeface="+mj-lt"/>
              <a:buAutoNum type="arabicPeriod"/>
            </a:pPr>
            <a:r>
              <a:rPr lang="en-US" sz="24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Leader roles: </a:t>
            </a:r>
          </a:p>
          <a:p>
            <a:pPr marL="1600200" lvl="3" indent="-228600">
              <a:buFont typeface="+mj-lt"/>
              <a:buAutoNum type="arabicPeriod"/>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Bible Lessons - ___________________________ </a:t>
            </a:r>
          </a:p>
          <a:p>
            <a:pPr marL="1600200" lvl="3" indent="-228600">
              <a:buFont typeface="+mj-lt"/>
              <a:buAutoNum type="arabicPeriod"/>
            </a:pPr>
            <a:r>
              <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rPr>
              <a:t>Kid Craft _______________________ </a:t>
            </a:r>
          </a:p>
          <a:p>
            <a:pPr marL="1600200" lvl="3" indent="-228600">
              <a:buFont typeface="+mj-lt"/>
              <a:buAutoNum type="arabicPeriod"/>
            </a:pPr>
            <a:r>
              <a:rPr lang="en-US" sz="2000" kern="100" dirty="0">
                <a:effectLst/>
                <a:latin typeface="Arial" panose="020B0604020202020204" pitchFamily="34" charset="0"/>
                <a:ea typeface="Aptos" panose="020B0004020202020204" pitchFamily="34" charset="0"/>
                <a:cs typeface="Arial" panose="020B0604020202020204" pitchFamily="34" charset="0"/>
              </a:rPr>
              <a:t>Games  - _______________________</a:t>
            </a:r>
          </a:p>
          <a:p>
            <a:pPr>
              <a:tabLst>
                <a:tab pos="2800350" algn="l"/>
              </a:tabLst>
            </a:pPr>
            <a:endParaRPr lang="en-US" sz="2400" kern="100" dirty="0">
              <a:latin typeface="Arial" panose="020B0604020202020204" pitchFamily="34" charset="0"/>
              <a:ea typeface="Aptos" panose="020B0004020202020204" pitchFamily="34" charset="0"/>
              <a:cs typeface="Arial" panose="020B0604020202020204" pitchFamily="34" charset="0"/>
            </a:endParaRPr>
          </a:p>
          <a:p>
            <a:pPr>
              <a:tabLst>
                <a:tab pos="2800350" algn="l"/>
              </a:tabLst>
            </a:pPr>
            <a:r>
              <a:rPr lang="en-US" sz="2400" b="1" kern="100" dirty="0">
                <a:latin typeface="Arial" panose="020B0604020202020204" pitchFamily="34" charset="0"/>
                <a:ea typeface="Aptos" panose="020B0004020202020204" pitchFamily="34" charset="0"/>
                <a:cs typeface="Arial" panose="020B0604020202020204" pitchFamily="34" charset="0"/>
              </a:rPr>
              <a:t>REMINDER:</a:t>
            </a:r>
            <a:r>
              <a:rPr lang="en-US" sz="2400" kern="100" dirty="0">
                <a:latin typeface="Arial" panose="020B0604020202020204" pitchFamily="34" charset="0"/>
                <a:ea typeface="Aptos" panose="020B0004020202020204" pitchFamily="34" charset="0"/>
                <a:cs typeface="Arial" panose="020B0604020202020204" pitchFamily="34" charset="0"/>
              </a:rPr>
              <a:t> Meeting #3 date is:_______________________</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p>
            <a:pPr marL="0" marR="0">
              <a:buNone/>
            </a:pPr>
            <a:r>
              <a:rPr lang="en-US" b="1"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endParaRPr lang="en-US"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0" marR="0">
              <a:lnSpc>
                <a:spcPct val="115000"/>
              </a:lnSpc>
              <a:spcAft>
                <a:spcPts val="800"/>
              </a:spcAft>
            </a:pPr>
            <a:r>
              <a:rPr lang="en-US" sz="1200" b="1" kern="100" dirty="0">
                <a:effectLst/>
                <a:latin typeface="Arial" panose="020B06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328369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032df0b-a86b-42a6-8088-d0d7555c8ca1" xsi:nil="true"/>
    <lcf76f155ced4ddcb4097134ff3c332f xmlns="61e3d730-c27a-426c-9e94-38024d75e02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B41B05DA9BF440AFB539B6677A10C8" ma:contentTypeVersion="16" ma:contentTypeDescription="Create a new document." ma:contentTypeScope="" ma:versionID="d00f045b8da405ceace338bef3fadf46">
  <xsd:schema xmlns:xsd="http://www.w3.org/2001/XMLSchema" xmlns:xs="http://www.w3.org/2001/XMLSchema" xmlns:p="http://schemas.microsoft.com/office/2006/metadata/properties" xmlns:ns2="8032df0b-a86b-42a6-8088-d0d7555c8ca1" xmlns:ns3="61e3d730-c27a-426c-9e94-38024d75e023" targetNamespace="http://schemas.microsoft.com/office/2006/metadata/properties" ma:root="true" ma:fieldsID="3db8148961ae4f071c65a1bf54cae45b" ns2:_="" ns3:_="">
    <xsd:import namespace="8032df0b-a86b-42a6-8088-d0d7555c8ca1"/>
    <xsd:import namespace="61e3d730-c27a-426c-9e94-38024d75e02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32df0b-a86b-42a6-8088-d0d7555c8ca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31a22eb-4cdc-458d-b326-42f2983dc334}" ma:internalName="TaxCatchAll" ma:showField="CatchAllData" ma:web="8032df0b-a86b-42a6-8088-d0d7555c8ca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e3d730-c27a-426c-9e94-38024d75e02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494fa1d-8334-45ca-8373-2196a3a4d50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EE5DD9-D213-4208-B05C-693324C7CB3F}">
  <ds:schemaRefs>
    <ds:schemaRef ds:uri="http://schemas.microsoft.com/office/2006/metadata/properties"/>
    <ds:schemaRef ds:uri="http://schemas.microsoft.com/office/infopath/2007/PartnerControls"/>
    <ds:schemaRef ds:uri="8032df0b-a86b-42a6-8088-d0d7555c8ca1"/>
    <ds:schemaRef ds:uri="61e3d730-c27a-426c-9e94-38024d75e023"/>
  </ds:schemaRefs>
</ds:datastoreItem>
</file>

<file path=customXml/itemProps2.xml><?xml version="1.0" encoding="utf-8"?>
<ds:datastoreItem xmlns:ds="http://schemas.openxmlformats.org/officeDocument/2006/customXml" ds:itemID="{6CFDF2F4-5A57-441E-8D59-C06E2931F5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32df0b-a86b-42a6-8088-d0d7555c8ca1"/>
    <ds:schemaRef ds:uri="61e3d730-c27a-426c-9e94-38024d75e0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816BDF-8F98-4B7A-A32C-89725387B4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6219</TotalTime>
  <Words>3222</Words>
  <Application>Microsoft Office PowerPoint</Application>
  <PresentationFormat>Widescreen</PresentationFormat>
  <Paragraphs>328</Paragraphs>
  <Slides>26</Slides>
  <Notes>16</Notes>
  <HiddenSlides>0</HiddenSlides>
  <MMClips>4</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Aptos</vt:lpstr>
      <vt:lpstr>Aptos Display</vt:lpstr>
      <vt:lpstr>Arial</vt:lpstr>
      <vt:lpstr>Berlin Sans FB Demi</vt:lpstr>
      <vt:lpstr>Calibri</vt:lpstr>
      <vt:lpstr>Courier New</vt:lpstr>
      <vt:lpstr>Symbol</vt:lpstr>
      <vt:lpstr>Wingdings</vt:lpstr>
      <vt:lpstr>Office Theme</vt:lpstr>
      <vt:lpstr>PowerPoint Presentation</vt:lpstr>
      <vt:lpstr>AGENDA</vt:lpstr>
      <vt:lpstr>ICEBREAKER!</vt:lpstr>
      <vt:lpstr>TRIP LOGISTICS (TEAM LEADER)  </vt:lpstr>
      <vt:lpstr>TRIP LOGISTICS </vt:lpstr>
      <vt:lpstr>PowerPoint Presentation</vt:lpstr>
      <vt:lpstr>PowerPoint Presentation</vt:lpstr>
      <vt:lpstr>PowerPoint Presentation</vt:lpstr>
      <vt:lpstr>PowerPoint Presentation</vt:lpstr>
      <vt:lpstr>PowerPoint Presentation</vt:lpstr>
      <vt:lpstr>PowerPoint Presentation</vt:lpstr>
      <vt:lpstr>MEETING #1 VIDEO REVIEW</vt:lpstr>
      <vt:lpstr>PowerPoint Presentation</vt:lpstr>
      <vt:lpstr>PowerPoint Presentation</vt:lpstr>
      <vt:lpstr>PowerPoint Presentation</vt:lpstr>
      <vt:lpstr>PowerPoint Presentation</vt:lpstr>
      <vt:lpstr>PowerPoint Presentation</vt:lpstr>
      <vt:lpstr> Experimental Learning Cycle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 Cruikshank</dc:creator>
  <cp:lastModifiedBy>Brian Cruikshank</cp:lastModifiedBy>
  <cp:revision>17</cp:revision>
  <cp:lastPrinted>2025-02-28T21:55:33Z</cp:lastPrinted>
  <dcterms:created xsi:type="dcterms:W3CDTF">2025-02-28T17:06:56Z</dcterms:created>
  <dcterms:modified xsi:type="dcterms:W3CDTF">2025-05-17T19:10:32Z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0x0101004EB41B05DA9BF440AFB539B6677A10C8</vt:lpwstr>
  </property>
</Properties>
</file>